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1.jpeg" ContentType="image/jpeg"/>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5B5B5E"/>
        </a:fontRef>
        <a:srgbClr val="5B5B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8EBD1"/>
          </a:solidFill>
        </a:fill>
      </a:tcStyle>
    </a:wholeTbl>
    <a:band2H>
      <a:tcTxStyle b="def" i="def"/>
      <a:tcStyle>
        <a:tcBdr/>
        <a:fill>
          <a:solidFill>
            <a:srgbClr val="EDF5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7B018BB-80A7-4F77-B60F-C8B233D01FF8}" styleName="">
    <a:tblBg/>
    <a:wholeTbl>
      <a:tcTxStyle b="off" i="off">
        <a:fontRef idx="major">
          <a:srgbClr val="5B5B5E"/>
        </a:fontRef>
        <a:srgbClr val="5B5B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AE9CA"/>
          </a:solidFill>
        </a:fill>
      </a:tcStyle>
    </a:wholeTbl>
    <a:band2H>
      <a:tcTxStyle b="def" i="def"/>
      <a:tcStyle>
        <a:tcBdr/>
        <a:fill>
          <a:solidFill>
            <a:srgbClr val="FDF4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2"/>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2"/>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2"/>
          </a:solidFill>
        </a:fill>
      </a:tcStyle>
    </a:firstRow>
  </a:tblStyle>
  <a:tblStyle styleId="{EEE7283C-3CF3-47DC-8721-378D4A62B228}" styleName="">
    <a:tblBg/>
    <a:wholeTbl>
      <a:tcTxStyle b="off" i="off">
        <a:fontRef idx="major">
          <a:srgbClr val="5B5B5E"/>
        </a:fontRef>
        <a:srgbClr val="5B5B5E"/>
      </a:tcTxStyle>
      <a:tcStyle>
        <a:tcBdr>
          <a:left>
            <a:ln w="12700" cap="flat">
              <a:solidFill>
                <a:schemeClr val="accent2"/>
              </a:solidFill>
              <a:prstDash val="solid"/>
              <a:round/>
            </a:ln>
          </a:left>
          <a:right>
            <a:ln w="12700" cap="flat">
              <a:solidFill>
                <a:schemeClr val="accent2"/>
              </a:solidFill>
              <a:prstDash val="solid"/>
              <a:round/>
            </a:ln>
          </a:right>
          <a:top>
            <a:ln w="12700" cap="flat">
              <a:solidFill>
                <a:schemeClr val="accent2"/>
              </a:solidFill>
              <a:prstDash val="solid"/>
              <a:round/>
            </a:ln>
          </a:top>
          <a:bottom>
            <a:ln w="12700" cap="flat">
              <a:solidFill>
                <a:schemeClr val="accent2"/>
              </a:solidFill>
              <a:prstDash val="solid"/>
              <a:round/>
            </a:ln>
          </a:bottom>
          <a:insideH>
            <a:ln w="12700" cap="flat">
              <a:solidFill>
                <a:schemeClr val="accent2"/>
              </a:solidFill>
              <a:prstDash val="solid"/>
              <a:round/>
            </a:ln>
          </a:insideH>
          <a:insideV>
            <a:ln w="12700" cap="flat">
              <a:solidFill>
                <a:schemeClr val="accent2"/>
              </a:solidFill>
              <a:prstDash val="solid"/>
              <a:round/>
            </a:ln>
          </a:insideV>
        </a:tcBdr>
        <a:fill>
          <a:solidFill>
            <a:schemeClr val="accent2">
              <a:alpha val="20000"/>
            </a:schemeClr>
          </a:solidFill>
        </a:fill>
      </a:tcStyle>
    </a:wholeTbl>
    <a:band2H>
      <a:tcTxStyle b="def" i="def"/>
      <a:tcStyle>
        <a:tcBdr/>
        <a:fill>
          <a:solidFill>
            <a:srgbClr val="FFFFFF"/>
          </a:solidFill>
        </a:fill>
      </a:tcStyle>
    </a:band2H>
    <a:firstCol>
      <a:tcTxStyle b="on" i="off">
        <a:fontRef idx="major">
          <a:srgbClr val="5B5B5E"/>
        </a:fontRef>
        <a:srgbClr val="5B5B5E"/>
      </a:tcTxStyle>
      <a:tcStyle>
        <a:tcBdr>
          <a:left>
            <a:ln w="12700" cap="flat">
              <a:solidFill>
                <a:schemeClr val="accent2"/>
              </a:solidFill>
              <a:prstDash val="solid"/>
              <a:round/>
            </a:ln>
          </a:left>
          <a:right>
            <a:ln w="12700" cap="flat">
              <a:solidFill>
                <a:schemeClr val="accent2"/>
              </a:solidFill>
              <a:prstDash val="solid"/>
              <a:round/>
            </a:ln>
          </a:right>
          <a:top>
            <a:ln w="12700" cap="flat">
              <a:solidFill>
                <a:schemeClr val="accent2"/>
              </a:solidFill>
              <a:prstDash val="solid"/>
              <a:round/>
            </a:ln>
          </a:top>
          <a:bottom>
            <a:ln w="12700" cap="flat">
              <a:solidFill>
                <a:schemeClr val="accent2"/>
              </a:solidFill>
              <a:prstDash val="solid"/>
              <a:round/>
            </a:ln>
          </a:bottom>
          <a:insideH>
            <a:ln w="12700" cap="flat">
              <a:solidFill>
                <a:schemeClr val="accent2"/>
              </a:solidFill>
              <a:prstDash val="solid"/>
              <a:round/>
            </a:ln>
          </a:insideH>
          <a:insideV>
            <a:ln w="12700" cap="flat">
              <a:solidFill>
                <a:schemeClr val="accent2"/>
              </a:solidFill>
              <a:prstDash val="solid"/>
              <a:round/>
            </a:ln>
          </a:insideV>
        </a:tcBdr>
        <a:fill>
          <a:solidFill>
            <a:schemeClr val="accent2">
              <a:alpha val="20000"/>
            </a:schemeClr>
          </a:solidFill>
        </a:fill>
      </a:tcStyle>
    </a:firstCol>
    <a:lastRow>
      <a:tcTxStyle b="on" i="off">
        <a:fontRef idx="major">
          <a:srgbClr val="5B5B5E"/>
        </a:fontRef>
        <a:srgbClr val="5B5B5E"/>
      </a:tcTxStyle>
      <a:tcStyle>
        <a:tcBdr>
          <a:left>
            <a:ln w="12700" cap="flat">
              <a:solidFill>
                <a:schemeClr val="accent2"/>
              </a:solidFill>
              <a:prstDash val="solid"/>
              <a:round/>
            </a:ln>
          </a:left>
          <a:right>
            <a:ln w="12700" cap="flat">
              <a:solidFill>
                <a:schemeClr val="accent2"/>
              </a:solidFill>
              <a:prstDash val="solid"/>
              <a:round/>
            </a:ln>
          </a:right>
          <a:top>
            <a:ln w="50800" cap="flat">
              <a:solidFill>
                <a:schemeClr val="accent2"/>
              </a:solidFill>
              <a:prstDash val="solid"/>
              <a:round/>
            </a:ln>
          </a:top>
          <a:bottom>
            <a:ln w="12700" cap="flat">
              <a:solidFill>
                <a:schemeClr val="accent2"/>
              </a:solidFill>
              <a:prstDash val="solid"/>
              <a:round/>
            </a:ln>
          </a:bottom>
          <a:insideH>
            <a:ln w="12700" cap="flat">
              <a:solidFill>
                <a:schemeClr val="accent2"/>
              </a:solidFill>
              <a:prstDash val="solid"/>
              <a:round/>
            </a:ln>
          </a:insideH>
          <a:insideV>
            <a:ln w="12700" cap="flat">
              <a:solidFill>
                <a:schemeClr val="accent2"/>
              </a:solidFill>
              <a:prstDash val="solid"/>
              <a:round/>
            </a:ln>
          </a:insideV>
        </a:tcBdr>
        <a:fill>
          <a:noFill/>
        </a:fill>
      </a:tcStyle>
    </a:lastRow>
    <a:firstRow>
      <a:tcTxStyle b="on" i="off">
        <a:fontRef idx="major">
          <a:srgbClr val="5B5B5E"/>
        </a:fontRef>
        <a:srgbClr val="5B5B5E"/>
      </a:tcTxStyle>
      <a:tcStyle>
        <a:tcBdr>
          <a:left>
            <a:ln w="12700" cap="flat">
              <a:solidFill>
                <a:schemeClr val="accent2"/>
              </a:solidFill>
              <a:prstDash val="solid"/>
              <a:round/>
            </a:ln>
          </a:left>
          <a:right>
            <a:ln w="12700" cap="flat">
              <a:solidFill>
                <a:schemeClr val="accent2"/>
              </a:solidFill>
              <a:prstDash val="solid"/>
              <a:round/>
            </a:ln>
          </a:right>
          <a:top>
            <a:ln w="12700" cap="flat">
              <a:solidFill>
                <a:schemeClr val="accent2"/>
              </a:solidFill>
              <a:prstDash val="solid"/>
              <a:round/>
            </a:ln>
          </a:top>
          <a:bottom>
            <a:ln w="25400" cap="flat">
              <a:solidFill>
                <a:schemeClr val="accent2"/>
              </a:solidFill>
              <a:prstDash val="solid"/>
              <a:round/>
            </a:ln>
          </a:bottom>
          <a:insideH>
            <a:ln w="12700" cap="flat">
              <a:solidFill>
                <a:schemeClr val="accent2"/>
              </a:solidFill>
              <a:prstDash val="solid"/>
              <a:round/>
            </a:ln>
          </a:insideH>
          <a:insideV>
            <a:ln w="12700" cap="flat">
              <a:solidFill>
                <a:schemeClr val="accent2"/>
              </a:solidFill>
              <a:prstDash val="solid"/>
              <a:round/>
            </a:ln>
          </a:insideV>
        </a:tcBdr>
        <a:fill>
          <a:noFill/>
        </a:fill>
      </a:tcStyle>
    </a:firstRow>
  </a:tblStyle>
  <a:tblStyle styleId="{CF821DB8-F4EB-4A41-A1BA-3FCAFE7338EE}" styleName="">
    <a:tblBg/>
    <a:wholeTbl>
      <a:tcTxStyle b="off" i="off">
        <a:fontRef idx="major">
          <a:srgbClr val="5B5B5E"/>
        </a:fontRef>
        <a:srgbClr val="5B5B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FE4"/>
          </a:solidFill>
        </a:fill>
      </a:tcStyle>
    </a:wholeTbl>
    <a:band2H>
      <a:tcTxStyle b="def" i="def"/>
      <a:tcStyle>
        <a:tcBdr/>
        <a:fill>
          <a:solidFill>
            <a:srgbClr val="E6E8F2"/>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33BA23B1-9221-436E-865A-0063620EA4FD}" styleName="">
    <a:tblBg/>
    <a:wholeTbl>
      <a:tcTxStyle b="off" i="off">
        <a:fontRef idx="major">
          <a:srgbClr val="5B5B5E"/>
        </a:fontRef>
        <a:srgbClr val="5B5B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7F5"/>
          </a:solidFill>
        </a:fill>
      </a:tcStyle>
    </a:wholeTbl>
    <a:band2H>
      <a:tcTxStyle b="def" i="def"/>
      <a:tcStyle>
        <a:tcBdr/>
        <a:fill>
          <a:solidFill>
            <a:srgbClr val="E6F3FA"/>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2708684C-4D16-4618-839F-0558EEFCDFE6}" styleName="">
    <a:tblBg/>
    <a:wholeTbl>
      <a:tcTxStyle b="off" i="off">
        <a:fontRef idx="major">
          <a:srgbClr val="5B5B5E"/>
        </a:fontRef>
        <a:srgbClr val="5B5B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5B5B5E"/>
        </a:fontRef>
        <a:srgbClr val="5B5B5E"/>
      </a:tcTxStyle>
      <a:tcStyle>
        <a:tcBdr>
          <a:left>
            <a:ln w="12700" cap="flat">
              <a:noFill/>
              <a:miter lim="400000"/>
            </a:ln>
          </a:left>
          <a:right>
            <a:ln w="12700" cap="flat">
              <a:noFill/>
              <a:miter lim="400000"/>
            </a:ln>
          </a:right>
          <a:top>
            <a:ln w="50800" cap="flat">
              <a:solidFill>
                <a:srgbClr val="5B5B5E"/>
              </a:solidFill>
              <a:prstDash val="solid"/>
              <a:round/>
            </a:ln>
          </a:top>
          <a:bottom>
            <a:ln w="25400" cap="flat">
              <a:solidFill>
                <a:srgbClr val="5B5B5E"/>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5B5B5E"/>
              </a:solidFill>
              <a:prstDash val="solid"/>
              <a:round/>
            </a:ln>
          </a:top>
          <a:bottom>
            <a:ln w="25400" cap="flat">
              <a:solidFill>
                <a:srgbClr val="5B5B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17" name="Shape 317"/>
          <p:cNvSpPr/>
          <p:nvPr>
            <p:ph type="sldImg"/>
          </p:nvPr>
        </p:nvSpPr>
        <p:spPr>
          <a:xfrm>
            <a:off x="1143000" y="685800"/>
            <a:ext cx="4572000" cy="3429000"/>
          </a:xfrm>
          <a:prstGeom prst="rect">
            <a:avLst/>
          </a:prstGeom>
        </p:spPr>
        <p:txBody>
          <a:bodyPr/>
          <a:lstStyle/>
          <a:p>
            <a:pPr/>
          </a:p>
        </p:txBody>
      </p:sp>
      <p:sp>
        <p:nvSpPr>
          <p:cNvPr id="318" name="Shape 31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 Id="rId3" Type="http://schemas.openxmlformats.org/officeDocument/2006/relationships/hyperlink" Target="http://webdelprofesor.ula.ve/ingenieria/adamoreno/HIDRO/Fundamentos_de_hidrologia_de_superficie_-_Aparicio.pdf" TargetMode="Externa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Shape 335"/>
          <p:cNvSpPr/>
          <p:nvPr>
            <p:ph type="sldImg"/>
          </p:nvPr>
        </p:nvSpPr>
        <p:spPr>
          <a:prstGeom prst="rect">
            <a:avLst/>
          </a:prstGeom>
        </p:spPr>
        <p:txBody>
          <a:bodyPr/>
          <a:lstStyle/>
          <a:p>
            <a:pPr/>
          </a:p>
        </p:txBody>
      </p:sp>
      <p:sp>
        <p:nvSpPr>
          <p:cNvPr id="336" name="Shape 336"/>
          <p:cNvSpPr/>
          <p:nvPr>
            <p:ph type="body" sz="quarter" idx="1"/>
          </p:nvPr>
        </p:nvSpPr>
        <p:spPr>
          <a:prstGeom prst="rect">
            <a:avLst/>
          </a:prstGeom>
        </p:spPr>
        <p:txBody>
          <a:bodyPr/>
          <a:lstStyle/>
          <a:p>
            <a:pPr algn="just"/>
            <a:r>
              <a:t>LA disponibilidad de este puede aumentar según las condiciones y características del medio en el cual se desarrolló</a:t>
            </a:r>
          </a:p>
          <a:p>
            <a:pPr algn="just"/>
          </a:p>
          <a:p>
            <a:pPr algn="just">
              <a:defRPr>
                <a:latin typeface="Times New Roman"/>
                <a:ea typeface="Times New Roman"/>
                <a:cs typeface="Times New Roman"/>
                <a:sym typeface="Times New Roman"/>
              </a:defRPr>
            </a:pPr>
            <a:r>
              <a:t>Que por razones de orden biológico, genético, estético, socioeconómico o cultural deben perdurar.</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3" name="Shape 483"/>
          <p:cNvSpPr/>
          <p:nvPr>
            <p:ph type="sldImg"/>
          </p:nvPr>
        </p:nvSpPr>
        <p:spPr>
          <a:prstGeom prst="rect">
            <a:avLst/>
          </a:prstGeom>
        </p:spPr>
        <p:txBody>
          <a:bodyPr/>
          <a:lstStyle/>
          <a:p>
            <a:pPr/>
          </a:p>
        </p:txBody>
      </p:sp>
      <p:sp>
        <p:nvSpPr>
          <p:cNvPr id="484" name="Shape 484"/>
          <p:cNvSpPr/>
          <p:nvPr>
            <p:ph type="body" sz="quarter" idx="1"/>
          </p:nvPr>
        </p:nvSpPr>
        <p:spPr>
          <a:prstGeom prst="rect">
            <a:avLst/>
          </a:prstGeom>
        </p:spPr>
        <p:txBody>
          <a:bodyPr/>
          <a:lstStyle/>
          <a:p>
            <a:pPr/>
            <a:r>
              <a:t>Los criterios y pasos a realizar en la aplicación de la metodología conforme al documento expedido por el MADS, dependerán del tipo de estudio que se este realizando, ya sea una DAA o un EIA así: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2" name="Shape 492"/>
          <p:cNvSpPr/>
          <p:nvPr>
            <p:ph type="sldImg"/>
          </p:nvPr>
        </p:nvSpPr>
        <p:spPr>
          <a:prstGeom prst="rect">
            <a:avLst/>
          </a:prstGeom>
        </p:spPr>
        <p:txBody>
          <a:bodyPr/>
          <a:lstStyle/>
          <a:p>
            <a:pPr/>
          </a:p>
        </p:txBody>
      </p:sp>
      <p:sp>
        <p:nvSpPr>
          <p:cNvPr id="493" name="Shape 493"/>
          <p:cNvSpPr/>
          <p:nvPr>
            <p:ph type="body" sz="quarter" idx="1"/>
          </p:nvPr>
        </p:nvSpPr>
        <p:spPr>
          <a:prstGeom prst="rect">
            <a:avLst/>
          </a:prstGeom>
        </p:spPr>
        <p:txBody>
          <a:bodyPr/>
          <a:lstStyle/>
          <a:p>
            <a:pPr/>
            <a:r>
              <a:t>Basado en el concepto de Hidrología, se puede decir que cualquier necesidad de uso del recurso hídrico debe estar basado en su principio fundamental, el ciclo hidrológico. Por tanto, la información mínima que se debe garantizar es una pequeña descripción de la cuenca como unidad hidrográfica, la cual se va a afectar, en esta se debe describir los periodos de lluvia o de sequía y especialmente hacer un balance hídrico que permita verificar los periodos en los cuales se presenten excesos o aquellos en los que se presenten déficits significativos.</a:t>
            </a:r>
          </a:p>
          <a:p>
            <a:pPr/>
          </a:p>
          <a:p>
            <a:pPr/>
            <a:r>
              <a:t>Para tal fin, es necesario recurrir a información de las estaciones climatológicas presentes en la cuenca, disponer de información básica que permita realizar un balance hídrico, por ejemplo: según el método propuesto por (Claro, 2006), para determinar el índice de disponibilidad hídrica, es necesario solicitar la información de estaciones cercanas a la captación y que permitan realizar los cálculos necesarios para el balance hídrico.</a:t>
            </a:r>
          </a:p>
          <a:p>
            <a:pPr/>
            <a:r>
              <a:t>Claro, Francisco; índice de disponibilidad Hidrica; IDEAM, 2006</a:t>
            </a:r>
          </a:p>
          <a:p>
            <a:pPr/>
          </a:p>
          <a:p>
            <a:pPr/>
            <a:r>
              <a:t>Además de la información climática, se deben presentar las zonas de recarga y descarga de la cuenca, para determinar las áreas de protección de la cuenca.</a:t>
            </a:r>
          </a:p>
          <a:p>
            <a:pPr/>
            <a:r>
              <a:t>Presentar las coberturas del suelo o sus usos y hacer el análisis de conflictos frente a la vocación de uso de los suelos basados en la información IGAC.</a:t>
            </a:r>
          </a:p>
          <a:p>
            <a:pPr/>
            <a:r>
              <a:t>Recuperado de: https://geoportal.igac.gov.co/contenido/datos-abiertos-agrologia</a:t>
            </a:r>
          </a:p>
          <a:p>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4" name="Shape 504"/>
          <p:cNvSpPr/>
          <p:nvPr>
            <p:ph type="sldImg"/>
          </p:nvPr>
        </p:nvSpPr>
        <p:spPr>
          <a:prstGeom prst="rect">
            <a:avLst/>
          </a:prstGeom>
        </p:spPr>
        <p:txBody>
          <a:bodyPr/>
          <a:lstStyle/>
          <a:p>
            <a:pPr/>
          </a:p>
        </p:txBody>
      </p:sp>
      <p:sp>
        <p:nvSpPr>
          <p:cNvPr id="505" name="Shape 505"/>
          <p:cNvSpPr/>
          <p:nvPr>
            <p:ph type="body" sz="quarter" idx="1"/>
          </p:nvPr>
        </p:nvSpPr>
        <p:spPr>
          <a:prstGeom prst="rect">
            <a:avLst/>
          </a:prstGeom>
        </p:spPr>
        <p:txBody>
          <a:bodyPr/>
          <a:lstStyle/>
          <a:p>
            <a:pPr>
              <a:defRPr b="1"/>
            </a:pPr>
            <a:r>
              <a:t>Importancia de aforos en diferentes épocas del año</a:t>
            </a:r>
          </a:p>
          <a:p>
            <a:pPr/>
            <a:r>
              <a:t>Realizar aforos en varios puntos y en diferentes épocas del año, permite determinar la disponibilidad de recurso y de esta manera tomar decisiones a la hora de entregar concesiones, además de las lecturas de caudal en diferentes épocas del año y en varios puntos del cauce, se debe realizar un inventario de usuarios del agua y la determinación de los caudales requeridos por cada uno de estos, con el fin de verificar que la oferta del recurso no sobre pase la demanda y en épocas de sequía se pueda garantizar los caudales ecológicos de la  fuente hídrica, sin que se vaya a afectar el ecosistema asociado a la cuenca.</a:t>
            </a:r>
          </a:p>
          <a:p>
            <a:pPr/>
            <a:r>
              <a:t>Como recomendación para la ampliación sobre el tema de aforos les recomiendo el libro “Fundamentos de Hidrología de Superficie” de Francisco Javier Aparicio, que cuenta con una explicación sencilla de los principales elementos a tener en cuenta.</a:t>
            </a:r>
          </a:p>
          <a:p>
            <a:pPr/>
            <a:r>
              <a:t>Recuperado de: </a:t>
            </a:r>
            <a:r>
              <a:rPr u="sng"/>
              <a:t>file:///C:/Users/USER.DESKTOP-J7BS4J0/Downloads/Dialnet-MedicionDeCorrientesDeAguaConFinesDeIngenieriaDeRe-6191543.pdf</a:t>
            </a:r>
          </a:p>
          <a:p>
            <a:pPr/>
            <a:r>
              <a:t>Recuperado de: </a:t>
            </a:r>
            <a:r>
              <a:rPr u="sng">
                <a:solidFill>
                  <a:schemeClr val="accent3"/>
                </a:solidFill>
                <a:uFill>
                  <a:solidFill>
                    <a:schemeClr val="accent3"/>
                  </a:solidFill>
                </a:uFill>
                <a:hlinkClick r:id="rId3" invalidUrl="" action="" tgtFrame="" tooltip="" history="1" highlightClick="0" endSnd="0"/>
              </a:rPr>
              <a:t>http://webdelprofesor.ula.ve/ingenieria/adamoreno/HIDRO/Fundamentos_de_hidrologia_de_superficie_-_Aparicio.pdf</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Shape 345"/>
          <p:cNvSpPr/>
          <p:nvPr>
            <p:ph type="sldImg"/>
          </p:nvPr>
        </p:nvSpPr>
        <p:spPr>
          <a:prstGeom prst="rect">
            <a:avLst/>
          </a:prstGeom>
        </p:spPr>
        <p:txBody>
          <a:bodyPr/>
          <a:lstStyle/>
          <a:p>
            <a:pPr/>
          </a:p>
        </p:txBody>
      </p:sp>
      <p:sp>
        <p:nvSpPr>
          <p:cNvPr id="346" name="Shape 346"/>
          <p:cNvSpPr/>
          <p:nvPr>
            <p:ph type="body" sz="quarter" idx="1"/>
          </p:nvPr>
        </p:nvSpPr>
        <p:spPr>
          <a:prstGeom prst="rect">
            <a:avLst/>
          </a:prstGeom>
        </p:spPr>
        <p:txBody>
          <a:bodyPr/>
          <a:lstStyle/>
          <a:p>
            <a:pPr/>
            <a:r>
              <a:t>Razón por la cual “la Veda” se considera como el instrumento de restricción y regulación, cuando existen evidencias o indicios de que las especies de flora silvestre, forestales maderables y no maderables, algunos grupos taxonómicos o productos, están siendo amenazadas por diferentes procesos de degradación ambiental, a través del tiempo y en un determinado lugar</a:t>
            </a:r>
          </a:p>
          <a:p>
            <a:pPr/>
          </a:p>
          <a:p>
            <a:pPr/>
            <a:r>
              <a:t>Este instrumento se establece a nivel nacional o regional, por la autoridad ambiental competente, restringiendo las labores que impliquen la afectación de estas especies durante el desarrollo de proyectos, obras o actividades.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3" name="Shape 353"/>
          <p:cNvSpPr/>
          <p:nvPr>
            <p:ph type="sldImg"/>
          </p:nvPr>
        </p:nvSpPr>
        <p:spPr>
          <a:prstGeom prst="rect">
            <a:avLst/>
          </a:prstGeom>
        </p:spPr>
        <p:txBody>
          <a:bodyPr/>
          <a:lstStyle/>
          <a:p>
            <a:pPr/>
          </a:p>
        </p:txBody>
      </p:sp>
      <p:sp>
        <p:nvSpPr>
          <p:cNvPr id="354" name="Shape 354"/>
          <p:cNvSpPr/>
          <p:nvPr>
            <p:ph type="body" sz="quarter" idx="1"/>
          </p:nvPr>
        </p:nvSpPr>
        <p:spPr>
          <a:prstGeom prst="rect">
            <a:avLst/>
          </a:prstGeom>
        </p:spPr>
        <p:txBody>
          <a:bodyPr/>
          <a:lstStyle/>
          <a:p>
            <a:pPr/>
            <a:r>
              <a:t>En el caso de Colombia, el alcance del instrumento a nivel espacial, esta relacionado directamente con las facultades de cada autoridad, es decir, una Autoridad Ambiental Regional, limitara el uso de la especie, familia o grupo biológico, máximo a nivel de su jurisdicción, mientras el Ministerio de Ambiente y Desarrollo Sostenible, es el único con facultad para restringir el uso a nivel nacional.</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6" name="Shape 406"/>
          <p:cNvSpPr/>
          <p:nvPr>
            <p:ph type="sldImg"/>
          </p:nvPr>
        </p:nvSpPr>
        <p:spPr>
          <a:prstGeom prst="rect">
            <a:avLst/>
          </a:prstGeom>
        </p:spPr>
        <p:txBody>
          <a:bodyPr/>
          <a:lstStyle/>
          <a:p>
            <a:pPr/>
          </a:p>
        </p:txBody>
      </p:sp>
      <p:sp>
        <p:nvSpPr>
          <p:cNvPr id="407" name="Shape 407"/>
          <p:cNvSpPr/>
          <p:nvPr>
            <p:ph type="body" sz="quarter" idx="1"/>
          </p:nvPr>
        </p:nvSpPr>
        <p:spPr>
          <a:prstGeom prst="rect">
            <a:avLst/>
          </a:prstGeom>
        </p:spPr>
        <p:txBody>
          <a:bodyPr/>
          <a:lstStyle/>
          <a:p>
            <a:pPr/>
            <a:r>
              <a:t>PARÁGRAFO 2o. Para el desarrollo o ejecución de proyectos, obras o actividades que requieran licencia, permiso, concesión o autorización ambiental y demás instrumentos de manejo y control ambiental que impliquen intervención de especies de la flora silvestre con veda nacional o regional, la autoridad ambiental competente, impondrá dentro del trámite de la licencia, permiso, concesión o autorización ambiental y demás instrumentos de manejo y control ambiental, las medidas a que haya lugar para garantizar la conservación de las especies vedadas, por lo anterior, no se requerirá adelantar el trámite de levantamiento parcial de veda que actualmente es solicitado. (negrita fuera de texto)</a:t>
            </a:r>
          </a:p>
          <a:p>
            <a:pPr/>
          </a:p>
          <a:p>
            <a:pPr/>
            <a:r>
              <a:t>Así las cosas, la presentación de una solicitud formal ante Minambiente o las Autoridades ambientales, que cuenta con actos administrativos en donde fijan la veda de ciertas especies, grupos o familias, ya no es necesaria; sin embargo la información asociada a la presencia de estas especies en el área de intervención de la obra, proyecto o actividad deberá ser incluida dentro de la solicitud del permisos, licencia, concesión, autorización o demás instrumentos de manejo y control; igualmente se deberá formular las medidas de manejo conforme a la jerarquía de la mitigación2 y los lineamientos que para tal fin fije el Ministerio de Ambiente y las Autoridades Ambientales. </a:t>
            </a:r>
          </a:p>
          <a:p>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Shape 412"/>
          <p:cNvSpPr/>
          <p:nvPr>
            <p:ph type="sldImg"/>
          </p:nvPr>
        </p:nvSpPr>
        <p:spPr>
          <a:prstGeom prst="rect">
            <a:avLst/>
          </a:prstGeom>
        </p:spPr>
        <p:txBody>
          <a:bodyPr/>
          <a:lstStyle/>
          <a:p>
            <a:pPr/>
          </a:p>
        </p:txBody>
      </p:sp>
      <p:sp>
        <p:nvSpPr>
          <p:cNvPr id="413" name="Shape 413"/>
          <p:cNvSpPr/>
          <p:nvPr>
            <p:ph type="body" sz="quarter" idx="1"/>
          </p:nvPr>
        </p:nvSpPr>
        <p:spPr>
          <a:prstGeom prst="rect">
            <a:avLst/>
          </a:prstGeom>
        </p:spPr>
        <p:txBody>
          <a:bodyPr/>
          <a:lstStyle/>
          <a:p>
            <a:pPr>
              <a:defRPr b="1"/>
            </a:pPr>
            <a:r>
              <a:t>Rescate, traslado y reubicación: </a:t>
            </a:r>
            <a:r>
              <a:rPr b="0"/>
              <a:t>Para individuos y agregados de especies de bromelias y orquídeas. Para individuos de la regeneración natural y brinzales de especies arbóreas y de helechos arborescentes en veda</a:t>
            </a:r>
          </a:p>
          <a:p>
            <a:pPr/>
          </a:p>
          <a:p>
            <a:pPr/>
          </a:p>
          <a:p>
            <a:pPr>
              <a:defRPr b="1"/>
            </a:pPr>
            <a:r>
              <a:t>Recuperación, Rehabilitación o Restauración </a:t>
            </a:r>
            <a:r>
              <a:rPr b="0"/>
              <a:t>Por la afectación de agregados de especies de musgos, hepáticas y líquenes en veda</a:t>
            </a:r>
            <a:endParaRPr b="0"/>
          </a:p>
          <a:p>
            <a:pPr/>
          </a:p>
          <a:p>
            <a:pPr>
              <a:defRPr b="1"/>
            </a:pPr>
            <a:r>
              <a:t>Reposición de individuos </a:t>
            </a:r>
            <a:r>
              <a:rPr b="0"/>
              <a:t>Por la afectación de individuos fustales de especies arbóreas y de helechos arborescentes en veda.</a:t>
            </a:r>
            <a:endParaRPr b="0"/>
          </a:p>
          <a:p>
            <a:pPr/>
          </a:p>
          <a:p>
            <a:pPr/>
            <a:r>
              <a:t>Sensibilizacion y educación ambiental</a:t>
            </a:r>
          </a:p>
          <a:p>
            <a:pPr/>
          </a:p>
          <a:p>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Shape 419"/>
          <p:cNvSpPr/>
          <p:nvPr>
            <p:ph type="sldImg"/>
          </p:nvPr>
        </p:nvSpPr>
        <p:spPr>
          <a:prstGeom prst="rect">
            <a:avLst/>
          </a:prstGeom>
        </p:spPr>
        <p:txBody>
          <a:bodyPr/>
          <a:lstStyle/>
          <a:p>
            <a:pPr/>
          </a:p>
        </p:txBody>
      </p:sp>
      <p:sp>
        <p:nvSpPr>
          <p:cNvPr id="420" name="Shape 420"/>
          <p:cNvSpPr/>
          <p:nvPr>
            <p:ph type="body" sz="quarter" idx="1"/>
          </p:nvPr>
        </p:nvSpPr>
        <p:spPr>
          <a:prstGeom prst="rect">
            <a:avLst/>
          </a:prstGeom>
        </p:spPr>
        <p:txBody>
          <a:bodyPr/>
          <a:lstStyle/>
          <a:p>
            <a:pPr/>
            <a:r>
              <a:t>Así las cosas, las amenazas son en la mayoría de los casos el insumo para declarar la veda o no de ciertas especies; por eso muy importante tener claros los conceptos y el alcance de cada una, pues generalmente, las vedas se convierten en el ultimo recurso cuando el establecimiento de medidas de manejo en busca de la conservación de las especies es inútil frente a la posible extinción de una especie y por tanto se requiere prohibir su uso, dado que el nivel riesgo en el que se encuentra.</a:t>
            </a:r>
          </a:p>
          <a:p>
            <a:pPr/>
          </a:p>
          <a:p>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9" name="Shape 439"/>
          <p:cNvSpPr/>
          <p:nvPr>
            <p:ph type="sldImg"/>
          </p:nvPr>
        </p:nvSpPr>
        <p:spPr>
          <a:prstGeom prst="rect">
            <a:avLst/>
          </a:prstGeom>
        </p:spPr>
        <p:txBody>
          <a:bodyPr/>
          <a:lstStyle/>
          <a:p>
            <a:pPr/>
          </a:p>
        </p:txBody>
      </p:sp>
      <p:sp>
        <p:nvSpPr>
          <p:cNvPr id="440" name="Shape 440"/>
          <p:cNvSpPr/>
          <p:nvPr>
            <p:ph type="body" sz="quarter" idx="1"/>
          </p:nvPr>
        </p:nvSpPr>
        <p:spPr>
          <a:prstGeom prst="rect">
            <a:avLst/>
          </a:prstGeom>
        </p:spPr>
        <p:txBody>
          <a:bodyPr/>
          <a:lstStyle/>
          <a:p>
            <a:pPr/>
            <a:r>
              <a:t>Rápida reducción en tamaño poblacional</a:t>
            </a:r>
            <a:r>
              <a:t> </a:t>
            </a:r>
          </a:p>
          <a:p>
            <a:pPr/>
            <a:r>
              <a:t>Áreal pequeño fragmentado, en disminución o fluctuante </a:t>
            </a:r>
            <a:r>
              <a:t> </a:t>
            </a:r>
          </a:p>
          <a:p>
            <a:pPr/>
            <a:r>
              <a:t>Población pequeña y en disminución</a:t>
            </a:r>
            <a:r>
              <a:t> </a:t>
            </a:r>
          </a:p>
          <a:p>
            <a:pPr/>
            <a:r>
              <a:t>Población o área muy pequeña </a:t>
            </a:r>
            <a:r>
              <a:t> </a:t>
            </a:r>
          </a:p>
          <a:p>
            <a:pPr/>
            <a:r>
              <a:t>Análisis de viabilidad poblacional</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2" name="Shape 462"/>
          <p:cNvSpPr/>
          <p:nvPr>
            <p:ph type="sldImg"/>
          </p:nvPr>
        </p:nvSpPr>
        <p:spPr>
          <a:prstGeom prst="rect">
            <a:avLst/>
          </a:prstGeom>
        </p:spPr>
        <p:txBody>
          <a:bodyPr/>
          <a:lstStyle/>
          <a:p>
            <a:pPr/>
          </a:p>
        </p:txBody>
      </p:sp>
      <p:sp>
        <p:nvSpPr>
          <p:cNvPr id="463" name="Shape 463"/>
          <p:cNvSpPr/>
          <p:nvPr>
            <p:ph type="body" sz="quarter" idx="1"/>
          </p:nvPr>
        </p:nvSpPr>
        <p:spPr>
          <a:prstGeom prst="rect">
            <a:avLst/>
          </a:prstGeom>
        </p:spPr>
        <p:txBody>
          <a:bodyPr/>
          <a:lstStyle/>
          <a:p>
            <a:pPr/>
            <a:r>
              <a:t>La Constitución Política de Colombia de 1991, en su artículo 80 establece que: “</a:t>
            </a:r>
            <a:r>
              <a:rPr i="1"/>
              <a:t>El Estado planificará el manejo y aprovechamiento de los recursos naturales, para garantizar su desarrollo sostenible, su conservación, restauración o sustitución. Además, deberá prevenir y controlar los factores de deterioro ambiental, imponer las sanciones legales y exigir la reparación de los daños causados</a:t>
            </a:r>
            <a:r>
              <a:t>”; para dar cumplimiento a lo señalado en el marco del Licenciamiento ambiental, se hace necesario integrar un análisis económico al proceso. </a:t>
            </a:r>
          </a:p>
          <a:p>
            <a:pPr/>
            <a:r>
              <a:t> </a:t>
            </a:r>
          </a:p>
          <a:p>
            <a:pPr/>
            <a:r>
              <a:t>Por su parte, para dar cumplimiento al numeral 7 del artículo 1 y al numeral 8 del artículo 5 de la Ley 99 de 1993 y lo establecido en el numeral 6 del artículo 2.2.2.3.5.1. del Decreto Único Reglamentario – DUR 1076 de 2015, se debe incorporar la Evaluación Económica Ambiental – EEA dentro del proceso de evaluación de Estudios de Impacto Ambiental.</a:t>
            </a:r>
          </a:p>
          <a:p>
            <a:pPr/>
            <a:r>
              <a:t> </a:t>
            </a:r>
          </a:p>
          <a:p>
            <a:pPr/>
            <a:r>
              <a:t>Por tanto, en el marco del licenciamiento ambiental colombiano, la valoración económica ambiental es una herramienta útil como insumo para el análisis, en el caso de las autoridades ambientales les permite tener una idea del valor total de la externalidad y orienta la determinación de los objetivos y montos finales de la compensación socioeconómica al realizar una aproximación de la estimación de los daños causados por el proyecto.</a:t>
            </a:r>
          </a:p>
          <a:p>
            <a:pPr/>
          </a:p>
          <a:p>
            <a:pPr/>
            <a:r>
              <a:t>El Ministerio de Ambiente y Desarrollo Sostenible emitió la Resolución 1669 del 15 de agosto de 2017, mediante la cual adoptó los criterios técnicos para el uso de herramientas económicas en los proyectos, obras o actividades objeto de Licencia ambiental o instrumento equivalente, el cual adopta un documento técnico que incorpora las diferentes metodologías que pueden ser usadas según el tipo de estudio que se desea realizar (DAA,EIA) criterios para desarrollar el componente de valoración económica través de instructivos.</a:t>
            </a:r>
          </a:p>
          <a:p>
            <a:pPr/>
            <a:r>
              <a:t> </a:t>
            </a:r>
          </a:p>
          <a:p>
            <a:pPr/>
            <a:r>
              <a:t>Dentro de las metodologías mas utilizadas para la presentación de este análisis se encuentra el  </a:t>
            </a:r>
            <a:r>
              <a:rPr b="1" i="1"/>
              <a:t>“Análisis costo beneficio</a:t>
            </a:r>
            <a:r>
              <a:t>” definida por el MADS como una metodología de estimación del balance entre beneficios y costos económicos de un proyecto, obra o actividad. Este análisis permite realizar la evaluación del proyecto y establecer de esta forma, su viabilidad desde el punto de vista ambiental y social.</a:t>
            </a:r>
          </a:p>
          <a:p>
            <a:pPr/>
            <a:r>
              <a:t> </a:t>
            </a:r>
          </a:p>
          <a:p>
            <a:pPr/>
            <a:r>
              <a:t>Los criterios y pasos a realizar en la aplicación de la metodología conforme al documento expedido por el MADS, dependerán del tipo de estudio que se este realizando, ya sea una DAA o un EIA así:</a:t>
            </a:r>
          </a:p>
          <a:p>
            <a:pPr/>
            <a:r>
              <a:t>Documento de Criterios técnicos para el uso de herramientas económicas en los proyectos, obras o actividades objeto de licenciamiento ambiental, 2017</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8" name="Shape 478"/>
          <p:cNvSpPr/>
          <p:nvPr>
            <p:ph type="sldImg"/>
          </p:nvPr>
        </p:nvSpPr>
        <p:spPr>
          <a:prstGeom prst="rect">
            <a:avLst/>
          </a:prstGeom>
        </p:spPr>
        <p:txBody>
          <a:bodyPr/>
          <a:lstStyle/>
          <a:p>
            <a:pPr/>
          </a:p>
        </p:txBody>
      </p:sp>
      <p:sp>
        <p:nvSpPr>
          <p:cNvPr id="479" name="Shape 479"/>
          <p:cNvSpPr/>
          <p:nvPr>
            <p:ph type="body" sz="quarter" idx="1"/>
          </p:nvPr>
        </p:nvSpPr>
        <p:spPr>
          <a:prstGeom prst="rect">
            <a:avLst/>
          </a:prstGeom>
        </p:spPr>
        <p:txBody>
          <a:bodyPr/>
          <a:lstStyle/>
          <a:p>
            <a:pPr/>
            <a:r>
              <a:t>La Constitución Política de Colombia de 1991, en su artículo 80 establece que: “</a:t>
            </a:r>
            <a:r>
              <a:rPr i="1"/>
              <a:t>El Estado planificará el manejo y aprovechamiento de los recursos naturales, para garantizar su desarrollo sostenible, su conservación, restauración o sustitución. Además, deberá prevenir y controlar los factores de deterioro ambiental, imponer las sanciones legales y exigir la reparación de los daños causados</a:t>
            </a:r>
            <a:r>
              <a:t>”; para dar cumplimiento a lo señalado en el marco del Licenciamiento ambiental, se hace necesario integrar un análisis económico al proceso. </a:t>
            </a:r>
          </a:p>
          <a:p>
            <a:pPr/>
            <a:r>
              <a:t> </a:t>
            </a:r>
          </a:p>
          <a:p>
            <a:pPr/>
            <a:r>
              <a:t>Por su parte, para dar cumplimiento al numeral 7 del artículo 1 y al numeral 8 del artículo 5 de la Ley 99 de 1993 y lo establecido en el numeral 6 del artículo 2.2.2.3.5.1. del Decreto Único Reglamentario – DUR 1076 de 2015, se debe incorporar la Evaluación Económica Ambiental – EEA dentro del proceso de evaluación de Estudios de Impacto Ambiental.</a:t>
            </a:r>
          </a:p>
          <a:p>
            <a:pPr/>
            <a:r>
              <a:t> </a:t>
            </a:r>
          </a:p>
          <a:p>
            <a:pPr/>
            <a:r>
              <a:t>Por tanto, en el marco del licenciamiento ambiental colombiano, la valoración económica ambiental es una herramienta útil como insumo para el análisis, en el caso de las autoridades ambientales les permite tener una idea del valor total de la externalidad y orienta la determinación de los objetivos y montos finales de la compensación socioeconómica al realizar una aproximación de la estimación de los daños causados por el proyecto.</a:t>
            </a:r>
          </a:p>
          <a:p>
            <a:pPr/>
          </a:p>
          <a:p>
            <a:pPr/>
            <a:r>
              <a:t>El Ministerio de Ambiente y Desarrollo Sostenible emitió la Resolución 1669 del 15 de agosto de 2017, mediante la cual adoptó los criterios técnicos para el uso de herramientas económicas en los proyectos, obras o actividades objeto de Licencia ambiental o instrumento equivalente, el cual adopta un documento técnico que incorpora las diferentes metodologías que pueden ser usadas según el tipo de estudio que se desea realizar (DAA,EIA) criterios para desarrollar el componente de valoración económica través de instructivos.</a:t>
            </a:r>
          </a:p>
          <a:p>
            <a:pPr/>
            <a:r>
              <a:t> </a:t>
            </a:r>
          </a:p>
          <a:p>
            <a:pPr/>
            <a:r>
              <a:t>Dentro de las metodologías mas utilizadas para la presentación de este análisis se encuentra el  </a:t>
            </a:r>
            <a:r>
              <a:rPr b="1" i="1"/>
              <a:t>“Análisis costo beneficio</a:t>
            </a:r>
            <a:r>
              <a:t>” definida por el MADS como una metodología de estimación del balance entre beneficios y costos económicos de un proyecto, obra o actividad. Este análisis permite realizar la evaluación del proyecto y establecer de esta forma, su viabilidad desde el punto de vista ambiental y social.</a:t>
            </a:r>
          </a:p>
          <a:p>
            <a:pPr/>
            <a:r>
              <a:t> </a:t>
            </a:r>
          </a:p>
          <a:p>
            <a:pPr/>
            <a:r>
              <a:t>Los criterios y pasos a realizar en la aplicación de la metodología conforme al documento expedido por el MADS, dependerán del tipo de estudio que se este realizando, ya sea una DAA o un EIA así:</a:t>
            </a:r>
          </a:p>
          <a:p>
            <a:pPr/>
            <a:r>
              <a:t>Documento de Criterios técnicos para el uso de herramientas económicas en los proyectos, obras o actividades objeto de licenciamiento ambiental, 2017</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Diapositiva de título">
    <p:spTree>
      <p:nvGrpSpPr>
        <p:cNvPr id="1" name=""/>
        <p:cNvGrpSpPr/>
        <p:nvPr/>
      </p:nvGrpSpPr>
      <p:grpSpPr>
        <a:xfrm>
          <a:off x="0" y="0"/>
          <a:ext cx="0" cy="0"/>
          <a:chOff x="0" y="0"/>
          <a:chExt cx="0" cy="0"/>
        </a:xfrm>
      </p:grpSpPr>
      <p:pic>
        <p:nvPicPr>
          <p:cNvPr id="17" name="Imagen 3" descr="Imagen 3"/>
          <p:cNvPicPr>
            <a:picLocks noChangeAspect="1"/>
          </p:cNvPicPr>
          <p:nvPr/>
        </p:nvPicPr>
        <p:blipFill>
          <a:blip r:embed="rId2">
            <a:extLst/>
          </a:blip>
          <a:srcRect l="1012" t="6671" r="0" b="277"/>
          <a:stretch>
            <a:fillRect/>
          </a:stretch>
        </p:blipFill>
        <p:spPr>
          <a:xfrm>
            <a:off x="18853" y="-1"/>
            <a:ext cx="9040235" cy="5128183"/>
          </a:xfrm>
          <a:prstGeom prst="rect">
            <a:avLst/>
          </a:prstGeom>
          <a:ln w="12700">
            <a:miter lim="400000"/>
          </a:ln>
        </p:spPr>
      </p:pic>
      <p:pic>
        <p:nvPicPr>
          <p:cNvPr id="18" name="Imagen 4" descr="Imagen 4"/>
          <p:cNvPicPr>
            <a:picLocks noChangeAspect="1"/>
          </p:cNvPicPr>
          <p:nvPr/>
        </p:nvPicPr>
        <p:blipFill>
          <a:blip r:embed="rId3">
            <a:extLst/>
          </a:blip>
          <a:stretch>
            <a:fillRect/>
          </a:stretch>
        </p:blipFill>
        <p:spPr>
          <a:xfrm>
            <a:off x="0" y="979687"/>
            <a:ext cx="5146686" cy="2526385"/>
          </a:xfrm>
          <a:prstGeom prst="rect">
            <a:avLst/>
          </a:prstGeom>
          <a:ln w="12700">
            <a:miter lim="400000"/>
          </a:ln>
        </p:spPr>
      </p:pic>
      <p:sp>
        <p:nvSpPr>
          <p:cNvPr id="19" name="Rectángulo 5"/>
          <p:cNvSpPr/>
          <p:nvPr/>
        </p:nvSpPr>
        <p:spPr>
          <a:xfrm>
            <a:off x="599103" y="3086281"/>
            <a:ext cx="8488337" cy="1740243"/>
          </a:xfrm>
          <a:prstGeom prst="rect">
            <a:avLst/>
          </a:prstGeom>
          <a:solidFill>
            <a:srgbClr val="61BBA2"/>
          </a:solidFill>
          <a:ln w="12700">
            <a:miter lim="400000"/>
          </a:ln>
          <a:effectLst>
            <a:outerShdw sx="100000" sy="100000" kx="0" ky="0" algn="b" rotWithShape="0" blurRad="38100" dist="23000" dir="5400000">
              <a:srgbClr val="000000">
                <a:alpha val="35000"/>
              </a:srgbClr>
            </a:outerShdw>
          </a:effectLst>
        </p:spPr>
        <p:txBody>
          <a:bodyPr lIns="45719" rIns="45719" anchor="ctr"/>
          <a:lstStyle/>
          <a:p>
            <a:pPr algn="ctr">
              <a:defRPr>
                <a:solidFill>
                  <a:srgbClr val="FFFFFF"/>
                </a:solidFill>
              </a:defRPr>
            </a:pPr>
          </a:p>
        </p:txBody>
      </p:sp>
      <p:sp>
        <p:nvSpPr>
          <p:cNvPr id="20" name="Title Text"/>
          <p:cNvSpPr txBox="1"/>
          <p:nvPr>
            <p:ph type="title"/>
          </p:nvPr>
        </p:nvSpPr>
        <p:spPr>
          <a:xfrm>
            <a:off x="685800" y="3216238"/>
            <a:ext cx="7772400" cy="579667"/>
          </a:xfrm>
          <a:prstGeom prst="rect">
            <a:avLst/>
          </a:prstGeom>
        </p:spPr>
        <p:txBody>
          <a:bodyPr lIns="45719" tIns="45719" rIns="45719" bIns="45719" anchor="ctr"/>
          <a:lstStyle>
            <a:lvl1pPr algn="l">
              <a:defRPr sz="3200">
                <a:solidFill>
                  <a:srgbClr val="002060"/>
                </a:solidFill>
              </a:defRPr>
            </a:lvl1pPr>
          </a:lstStyle>
          <a:p>
            <a:pPr/>
            <a:r>
              <a:t>Title Text</a:t>
            </a:r>
          </a:p>
        </p:txBody>
      </p:sp>
      <p:sp>
        <p:nvSpPr>
          <p:cNvPr id="21" name="Body Level One…"/>
          <p:cNvSpPr txBox="1"/>
          <p:nvPr>
            <p:ph type="body" sz="quarter" idx="1"/>
          </p:nvPr>
        </p:nvSpPr>
        <p:spPr>
          <a:xfrm>
            <a:off x="685800" y="3906410"/>
            <a:ext cx="7772400" cy="798951"/>
          </a:xfrm>
          <a:prstGeom prst="rect">
            <a:avLst/>
          </a:prstGeom>
        </p:spPr>
        <p:txBody>
          <a:bodyPr/>
          <a:lstStyle>
            <a:lvl1pPr>
              <a:defRPr>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exto dos columnas izquierda 2">
    <p:spTree>
      <p:nvGrpSpPr>
        <p:cNvPr id="1" name=""/>
        <p:cNvGrpSpPr/>
        <p:nvPr/>
      </p:nvGrpSpPr>
      <p:grpSpPr>
        <a:xfrm>
          <a:off x="0" y="0"/>
          <a:ext cx="0" cy="0"/>
          <a:chOff x="0" y="0"/>
          <a:chExt cx="0" cy="0"/>
        </a:xfrm>
      </p:grpSpPr>
      <p:sp>
        <p:nvSpPr>
          <p:cNvPr id="121" name="Body Level One…"/>
          <p:cNvSpPr txBox="1"/>
          <p:nvPr>
            <p:ph type="body" sz="quarter" idx="1"/>
          </p:nvPr>
        </p:nvSpPr>
        <p:spPr>
          <a:xfrm>
            <a:off x="6184784" y="1521077"/>
            <a:ext cx="2502017" cy="2898658"/>
          </a:xfrm>
          <a:prstGeom prst="rect">
            <a:avLst/>
          </a:prstGeom>
        </p:spPr>
        <p:txBody>
          <a:bodyPr/>
          <a:lstStyle>
            <a:lvl1pPr>
              <a:defRPr sz="1200">
                <a:solidFill>
                  <a:srgbClr val="7D8287"/>
                </a:solidFill>
                <a:latin typeface="Myriad Pro"/>
                <a:ea typeface="Myriad Pro"/>
                <a:cs typeface="Myriad Pro"/>
                <a:sym typeface="Myriad Pro"/>
              </a:defRPr>
            </a:lvl1pPr>
            <a:lvl2pPr marL="647700" indent="-190500">
              <a:buSzPct val="100000"/>
              <a:buChar char="•"/>
              <a:defRPr sz="1200">
                <a:solidFill>
                  <a:srgbClr val="7D8287"/>
                </a:solidFill>
                <a:latin typeface="Myriad Pro"/>
                <a:ea typeface="Myriad Pro"/>
                <a:cs typeface="Myriad Pro"/>
                <a:sym typeface="Myriad Pro"/>
              </a:defRPr>
            </a:lvl2pPr>
            <a:lvl3pPr marL="1085850" indent="-171450">
              <a:buSzPct val="100000"/>
              <a:buChar char="•"/>
              <a:defRPr sz="1200">
                <a:solidFill>
                  <a:srgbClr val="7D8287"/>
                </a:solidFill>
                <a:latin typeface="Myriad Pro"/>
                <a:ea typeface="Myriad Pro"/>
                <a:cs typeface="Myriad Pro"/>
                <a:sym typeface="Myriad Pro"/>
              </a:defRPr>
            </a:lvl3pPr>
            <a:lvl4pPr marL="1567542" indent="-195942">
              <a:buSzPct val="100000"/>
              <a:buChar char="•"/>
              <a:defRPr sz="1200">
                <a:solidFill>
                  <a:srgbClr val="7D8287"/>
                </a:solidFill>
                <a:latin typeface="Myriad Pro"/>
                <a:ea typeface="Myriad Pro"/>
                <a:cs typeface="Myriad Pro"/>
                <a:sym typeface="Myriad Pro"/>
              </a:defRPr>
            </a:lvl4pPr>
            <a:lvl5pPr marL="2057400" indent="-228600">
              <a:buSzPct val="100000"/>
              <a:buChar char="•"/>
              <a:defRPr sz="1200">
                <a:solidFill>
                  <a:srgbClr val="7D8287"/>
                </a:solidFill>
                <a:latin typeface="Myriad Pro"/>
                <a:ea typeface="Myriad Pro"/>
                <a:cs typeface="Myriad Pro"/>
                <a:sym typeface="Myriad Pro"/>
              </a:defRPr>
            </a:lvl5pPr>
          </a:lstStyle>
          <a:p>
            <a:pPr/>
            <a:r>
              <a:t>Body Level One</a:t>
            </a:r>
          </a:p>
          <a:p>
            <a:pPr lvl="1"/>
            <a:r>
              <a:t>Body Level Two</a:t>
            </a:r>
          </a:p>
          <a:p>
            <a:pPr lvl="2"/>
            <a:r>
              <a:t>Body Level Three</a:t>
            </a:r>
          </a:p>
          <a:p>
            <a:pPr lvl="3"/>
            <a:r>
              <a:t>Body Level Four</a:t>
            </a:r>
          </a:p>
          <a:p>
            <a:pPr lvl="4"/>
            <a:r>
              <a:t>Body Level Five</a:t>
            </a:r>
          </a:p>
        </p:txBody>
      </p:sp>
      <p:sp>
        <p:nvSpPr>
          <p:cNvPr id="122" name="Marcador de texto 3"/>
          <p:cNvSpPr/>
          <p:nvPr>
            <p:ph type="body" sz="half" idx="13"/>
          </p:nvPr>
        </p:nvSpPr>
        <p:spPr>
          <a:xfrm>
            <a:off x="399797" y="1521076"/>
            <a:ext cx="5562601" cy="2898657"/>
          </a:xfrm>
          <a:prstGeom prst="rect">
            <a:avLst/>
          </a:prstGeom>
        </p:spPr>
        <p:txBody>
          <a:bodyPr numCol="2"/>
          <a:lstStyle/>
          <a:p>
            <a:pPr>
              <a:defRPr>
                <a:solidFill>
                  <a:srgbClr val="2E2E2F"/>
                </a:solidFill>
                <a:latin typeface="Myriad Pro"/>
                <a:ea typeface="Myriad Pro"/>
                <a:cs typeface="Myriad Pro"/>
                <a:sym typeface="Myriad Pro"/>
              </a:defRPr>
            </a:pPr>
          </a:p>
        </p:txBody>
      </p:sp>
      <p:sp>
        <p:nvSpPr>
          <p:cNvPr id="123" name="Title Text"/>
          <p:cNvSpPr txBox="1"/>
          <p:nvPr>
            <p:ph type="title"/>
          </p:nvPr>
        </p:nvSpPr>
        <p:spPr>
          <a:prstGeom prst="rect">
            <a:avLst/>
          </a:prstGeom>
        </p:spPr>
        <p:txBody>
          <a:bodyPr/>
          <a:lstStyle/>
          <a:p>
            <a:pPr/>
            <a:r>
              <a:t>Title Text</a:t>
            </a:r>
          </a:p>
        </p:txBody>
      </p:sp>
      <p:sp>
        <p:nvSpPr>
          <p:cNvPr id="1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exto dos columnas derecha 2">
    <p:spTree>
      <p:nvGrpSpPr>
        <p:cNvPr id="1" name=""/>
        <p:cNvGrpSpPr/>
        <p:nvPr/>
      </p:nvGrpSpPr>
      <p:grpSpPr>
        <a:xfrm>
          <a:off x="0" y="0"/>
          <a:ext cx="0" cy="0"/>
          <a:chOff x="0" y="0"/>
          <a:chExt cx="0" cy="0"/>
        </a:xfrm>
      </p:grpSpPr>
      <p:sp>
        <p:nvSpPr>
          <p:cNvPr id="131" name="Body Level One…"/>
          <p:cNvSpPr txBox="1"/>
          <p:nvPr>
            <p:ph type="body" sz="quarter" idx="1"/>
          </p:nvPr>
        </p:nvSpPr>
        <p:spPr>
          <a:xfrm>
            <a:off x="399797" y="1521077"/>
            <a:ext cx="2502017" cy="2898658"/>
          </a:xfrm>
          <a:prstGeom prst="rect">
            <a:avLst/>
          </a:prstGeom>
        </p:spPr>
        <p:txBody>
          <a:bodyPr/>
          <a:lstStyle>
            <a:lvl1pPr>
              <a:defRPr sz="1200">
                <a:solidFill>
                  <a:srgbClr val="7D8287"/>
                </a:solidFill>
                <a:latin typeface="Myriad Pro"/>
                <a:ea typeface="Myriad Pro"/>
                <a:cs typeface="Myriad Pro"/>
                <a:sym typeface="Myriad Pro"/>
              </a:defRPr>
            </a:lvl1pPr>
            <a:lvl2pPr marL="647700" indent="-190500">
              <a:buSzPct val="100000"/>
              <a:buChar char="•"/>
              <a:defRPr sz="1200">
                <a:solidFill>
                  <a:srgbClr val="7D8287"/>
                </a:solidFill>
                <a:latin typeface="Myriad Pro"/>
                <a:ea typeface="Myriad Pro"/>
                <a:cs typeface="Myriad Pro"/>
                <a:sym typeface="Myriad Pro"/>
              </a:defRPr>
            </a:lvl2pPr>
            <a:lvl3pPr marL="1085850" indent="-171450">
              <a:buSzPct val="100000"/>
              <a:buChar char="•"/>
              <a:defRPr sz="1200">
                <a:solidFill>
                  <a:srgbClr val="7D8287"/>
                </a:solidFill>
                <a:latin typeface="Myriad Pro"/>
                <a:ea typeface="Myriad Pro"/>
                <a:cs typeface="Myriad Pro"/>
                <a:sym typeface="Myriad Pro"/>
              </a:defRPr>
            </a:lvl3pPr>
            <a:lvl4pPr marL="1567542" indent="-195942">
              <a:buSzPct val="100000"/>
              <a:buChar char="•"/>
              <a:defRPr sz="1200">
                <a:solidFill>
                  <a:srgbClr val="7D8287"/>
                </a:solidFill>
                <a:latin typeface="Myriad Pro"/>
                <a:ea typeface="Myriad Pro"/>
                <a:cs typeface="Myriad Pro"/>
                <a:sym typeface="Myriad Pro"/>
              </a:defRPr>
            </a:lvl4pPr>
            <a:lvl5pPr marL="2057400" indent="-228600">
              <a:buSzPct val="100000"/>
              <a:buChar char="•"/>
              <a:defRPr sz="1200">
                <a:solidFill>
                  <a:srgbClr val="7D8287"/>
                </a:solidFill>
                <a:latin typeface="Myriad Pro"/>
                <a:ea typeface="Myriad Pro"/>
                <a:cs typeface="Myriad Pro"/>
                <a:sym typeface="Myriad Pro"/>
              </a:defRPr>
            </a:lvl5pPr>
          </a:lstStyle>
          <a:p>
            <a:pPr/>
            <a:r>
              <a:t>Body Level One</a:t>
            </a:r>
          </a:p>
          <a:p>
            <a:pPr lvl="1"/>
            <a:r>
              <a:t>Body Level Two</a:t>
            </a:r>
          </a:p>
          <a:p>
            <a:pPr lvl="2"/>
            <a:r>
              <a:t>Body Level Three</a:t>
            </a:r>
          </a:p>
          <a:p>
            <a:pPr lvl="3"/>
            <a:r>
              <a:t>Body Level Four</a:t>
            </a:r>
          </a:p>
          <a:p>
            <a:pPr lvl="4"/>
            <a:r>
              <a:t>Body Level Five</a:t>
            </a:r>
          </a:p>
        </p:txBody>
      </p:sp>
      <p:sp>
        <p:nvSpPr>
          <p:cNvPr id="132" name="Marcador de texto 3"/>
          <p:cNvSpPr/>
          <p:nvPr>
            <p:ph type="body" sz="half" idx="13"/>
          </p:nvPr>
        </p:nvSpPr>
        <p:spPr>
          <a:xfrm>
            <a:off x="3124200" y="1521076"/>
            <a:ext cx="5562600" cy="2898657"/>
          </a:xfrm>
          <a:prstGeom prst="rect">
            <a:avLst/>
          </a:prstGeom>
        </p:spPr>
        <p:txBody>
          <a:bodyPr numCol="2"/>
          <a:lstStyle/>
          <a:p>
            <a:pPr>
              <a:defRPr>
                <a:solidFill>
                  <a:srgbClr val="2E2E2F"/>
                </a:solidFill>
                <a:latin typeface="Myriad Pro"/>
                <a:ea typeface="Myriad Pro"/>
                <a:cs typeface="Myriad Pro"/>
                <a:sym typeface="Myriad Pro"/>
              </a:defRPr>
            </a:pPr>
          </a:p>
        </p:txBody>
      </p:sp>
      <p:sp>
        <p:nvSpPr>
          <p:cNvPr id="133" name="Title Text"/>
          <p:cNvSpPr txBox="1"/>
          <p:nvPr>
            <p:ph type="title"/>
          </p:nvPr>
        </p:nvSpPr>
        <p:spPr>
          <a:prstGeom prst="rect">
            <a:avLst/>
          </a:prstGeom>
        </p:spPr>
        <p:txBody>
          <a:bodyPr/>
          <a:lstStyle/>
          <a:p>
            <a:pPr/>
            <a:r>
              <a:t>Title Text</a:t>
            </a:r>
          </a:p>
        </p:txBody>
      </p:sp>
      <p:sp>
        <p:nvSpPr>
          <p:cNvPr id="1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exto tres columnas 2">
    <p:spTree>
      <p:nvGrpSpPr>
        <p:cNvPr id="1" name=""/>
        <p:cNvGrpSpPr/>
        <p:nvPr/>
      </p:nvGrpSpPr>
      <p:grpSpPr>
        <a:xfrm>
          <a:off x="0" y="0"/>
          <a:ext cx="0" cy="0"/>
          <a:chOff x="0" y="0"/>
          <a:chExt cx="0" cy="0"/>
        </a:xfrm>
      </p:grpSpPr>
      <p:sp>
        <p:nvSpPr>
          <p:cNvPr id="141" name="Body Level One…"/>
          <p:cNvSpPr txBox="1"/>
          <p:nvPr>
            <p:ph type="body" idx="1"/>
          </p:nvPr>
        </p:nvSpPr>
        <p:spPr>
          <a:xfrm>
            <a:off x="399795" y="1521077"/>
            <a:ext cx="8287004" cy="2898656"/>
          </a:xfrm>
          <a:prstGeom prst="rect">
            <a:avLst/>
          </a:prstGeom>
        </p:spPr>
        <p:txBody>
          <a:bodyPr numCol="3" spcCol="19050"/>
          <a:lstStyle>
            <a:lvl1pPr>
              <a:defRPr>
                <a:solidFill>
                  <a:srgbClr val="2E2E2F"/>
                </a:solidFill>
                <a:latin typeface="Myriad Pro"/>
                <a:ea typeface="Myriad Pro"/>
                <a:cs typeface="Myriad Pro"/>
                <a:sym typeface="Myriad Pro"/>
              </a:defRPr>
            </a:lvl1pPr>
            <a:lvl2pPr>
              <a:defRPr>
                <a:solidFill>
                  <a:srgbClr val="2E2E2F"/>
                </a:solidFill>
                <a:latin typeface="Myriad Pro"/>
                <a:ea typeface="Myriad Pro"/>
                <a:cs typeface="Myriad Pro"/>
                <a:sym typeface="Myriad Pro"/>
              </a:defRPr>
            </a:lvl2pPr>
            <a:lvl3pPr>
              <a:defRPr>
                <a:solidFill>
                  <a:srgbClr val="2E2E2F"/>
                </a:solidFill>
                <a:latin typeface="Myriad Pro"/>
                <a:ea typeface="Myriad Pro"/>
                <a:cs typeface="Myriad Pro"/>
                <a:sym typeface="Myriad Pro"/>
              </a:defRPr>
            </a:lvl3pPr>
            <a:lvl4pPr>
              <a:defRPr>
                <a:solidFill>
                  <a:srgbClr val="2E2E2F"/>
                </a:solidFill>
                <a:latin typeface="Myriad Pro"/>
                <a:ea typeface="Myriad Pro"/>
                <a:cs typeface="Myriad Pro"/>
                <a:sym typeface="Myriad Pro"/>
              </a:defRPr>
            </a:lvl4pPr>
            <a:lvl5pPr>
              <a:defRPr>
                <a:solidFill>
                  <a:srgbClr val="2E2E2F"/>
                </a:solidFill>
                <a:latin typeface="Myriad Pro"/>
                <a:ea typeface="Myriad Pro"/>
                <a:cs typeface="Myriad Pro"/>
                <a:sym typeface="Myriad Pro"/>
              </a:defRPr>
            </a:lvl5pPr>
          </a:lstStyle>
          <a:p>
            <a:pPr/>
            <a:r>
              <a:t>Body Level One</a:t>
            </a:r>
          </a:p>
          <a:p>
            <a:pPr lvl="1"/>
            <a:r>
              <a:t>Body Level Two</a:t>
            </a:r>
          </a:p>
          <a:p>
            <a:pPr lvl="2"/>
            <a:r>
              <a:t>Body Level Three</a:t>
            </a:r>
          </a:p>
          <a:p>
            <a:pPr lvl="3"/>
            <a:r>
              <a:t>Body Level Four</a:t>
            </a:r>
          </a:p>
          <a:p>
            <a:pPr lvl="4"/>
            <a:r>
              <a:t>Body Level Five</a:t>
            </a:r>
          </a:p>
        </p:txBody>
      </p:sp>
      <p:sp>
        <p:nvSpPr>
          <p:cNvPr id="142" name="Title Text"/>
          <p:cNvSpPr txBox="1"/>
          <p:nvPr>
            <p:ph type="title"/>
          </p:nvPr>
        </p:nvSpPr>
        <p:spPr>
          <a:prstGeom prst="rect">
            <a:avLst/>
          </a:prstGeom>
        </p:spPr>
        <p:txBody>
          <a:bodyPr/>
          <a:lstStyle/>
          <a:p>
            <a:pPr/>
            <a:r>
              <a:t>Title Text</a:t>
            </a:r>
          </a:p>
        </p:txBody>
      </p:sp>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exto con dos imágenes">
    <p:spTree>
      <p:nvGrpSpPr>
        <p:cNvPr id="1" name=""/>
        <p:cNvGrpSpPr/>
        <p:nvPr/>
      </p:nvGrpSpPr>
      <p:grpSpPr>
        <a:xfrm>
          <a:off x="0" y="0"/>
          <a:ext cx="0" cy="0"/>
          <a:chOff x="0" y="0"/>
          <a:chExt cx="0" cy="0"/>
        </a:xfrm>
      </p:grpSpPr>
      <p:sp>
        <p:nvSpPr>
          <p:cNvPr id="150" name="Body Level One…"/>
          <p:cNvSpPr txBox="1"/>
          <p:nvPr>
            <p:ph type="body" sz="quarter" idx="1"/>
          </p:nvPr>
        </p:nvSpPr>
        <p:spPr>
          <a:xfrm>
            <a:off x="658452" y="1416243"/>
            <a:ext cx="3602561" cy="1709106"/>
          </a:xfrm>
          <a:prstGeom prst="rect">
            <a:avLst/>
          </a:prstGeom>
          <a:solidFill>
            <a:srgbClr val="F8F8F8"/>
          </a:solidFill>
        </p:spPr>
        <p:txBody>
          <a:bodyPr/>
          <a:lstStyle>
            <a:lvl1pPr>
              <a:defRPr sz="1200">
                <a:solidFill>
                  <a:srgbClr val="7D8287"/>
                </a:solidFill>
                <a:latin typeface="+mj-lt"/>
                <a:ea typeface="+mj-ea"/>
                <a:cs typeface="+mj-cs"/>
                <a:sym typeface="Calibri"/>
              </a:defRPr>
            </a:lvl1pPr>
            <a:lvl2pPr marL="647700" indent="-190500">
              <a:buSzPct val="100000"/>
              <a:buChar char="•"/>
              <a:defRPr sz="1200">
                <a:solidFill>
                  <a:srgbClr val="7D8287"/>
                </a:solidFill>
                <a:latin typeface="+mj-lt"/>
                <a:ea typeface="+mj-ea"/>
                <a:cs typeface="+mj-cs"/>
                <a:sym typeface="Calibri"/>
              </a:defRPr>
            </a:lvl2pPr>
            <a:lvl3pPr marL="1085850" indent="-171450">
              <a:buSzPct val="100000"/>
              <a:buChar char="•"/>
              <a:defRPr sz="1200">
                <a:solidFill>
                  <a:srgbClr val="7D8287"/>
                </a:solidFill>
                <a:latin typeface="+mj-lt"/>
                <a:ea typeface="+mj-ea"/>
                <a:cs typeface="+mj-cs"/>
                <a:sym typeface="Calibri"/>
              </a:defRPr>
            </a:lvl3pPr>
            <a:lvl4pPr marL="1567542" indent="-195942">
              <a:buSzPct val="100000"/>
              <a:buChar char="•"/>
              <a:defRPr sz="1200">
                <a:solidFill>
                  <a:srgbClr val="7D8287"/>
                </a:solidFill>
                <a:latin typeface="+mj-lt"/>
                <a:ea typeface="+mj-ea"/>
                <a:cs typeface="+mj-cs"/>
                <a:sym typeface="Calibri"/>
              </a:defRPr>
            </a:lvl4pPr>
            <a:lvl5pPr marL="2057400" indent="-228600">
              <a:buSzPct val="100000"/>
              <a:buChar char="•"/>
              <a:defRPr sz="1200">
                <a:solidFill>
                  <a:srgbClr val="7D8287"/>
                </a:solidFill>
                <a:latin typeface="+mj-lt"/>
                <a:ea typeface="+mj-ea"/>
                <a:cs typeface="+mj-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51" name="Conector recto 12"/>
          <p:cNvSpPr/>
          <p:nvPr/>
        </p:nvSpPr>
        <p:spPr>
          <a:xfrm>
            <a:off x="603758" y="3324776"/>
            <a:ext cx="3726652" cy="1"/>
          </a:xfrm>
          <a:prstGeom prst="line">
            <a:avLst/>
          </a:prstGeom>
          <a:ln w="12700">
            <a:solidFill>
              <a:schemeClr val="accent1"/>
            </a:solidFill>
          </a:ln>
        </p:spPr>
        <p:txBody>
          <a:bodyPr lIns="45719" rIns="45719"/>
          <a:lstStyle/>
          <a:p>
            <a:pPr/>
          </a:p>
        </p:txBody>
      </p:sp>
      <p:sp>
        <p:nvSpPr>
          <p:cNvPr id="152" name="Conector recto 15"/>
          <p:cNvSpPr/>
          <p:nvPr/>
        </p:nvSpPr>
        <p:spPr>
          <a:xfrm>
            <a:off x="4830067" y="3324776"/>
            <a:ext cx="3726651" cy="1"/>
          </a:xfrm>
          <a:prstGeom prst="line">
            <a:avLst/>
          </a:prstGeom>
          <a:ln w="12700">
            <a:solidFill>
              <a:schemeClr val="accent1"/>
            </a:solidFill>
          </a:ln>
        </p:spPr>
        <p:txBody>
          <a:bodyPr lIns="45719" rIns="45719"/>
          <a:lstStyle/>
          <a:p>
            <a:pPr/>
          </a:p>
        </p:txBody>
      </p:sp>
      <p:sp>
        <p:nvSpPr>
          <p:cNvPr id="153" name="Marcador de texto 3"/>
          <p:cNvSpPr/>
          <p:nvPr>
            <p:ph type="body" sz="quarter" idx="13"/>
          </p:nvPr>
        </p:nvSpPr>
        <p:spPr>
          <a:xfrm>
            <a:off x="658452" y="3422422"/>
            <a:ext cx="3602561" cy="1119285"/>
          </a:xfrm>
          <a:prstGeom prst="rect">
            <a:avLst/>
          </a:prstGeom>
        </p:spPr>
        <p:txBody>
          <a:bodyPr/>
          <a:lstStyle/>
          <a:p>
            <a:pPr>
              <a:defRPr>
                <a:solidFill>
                  <a:srgbClr val="2E2E2F"/>
                </a:solidFill>
                <a:latin typeface="Myriad Pro"/>
                <a:ea typeface="Myriad Pro"/>
                <a:cs typeface="Myriad Pro"/>
                <a:sym typeface="Myriad Pro"/>
              </a:defRPr>
            </a:pPr>
          </a:p>
        </p:txBody>
      </p:sp>
      <p:sp>
        <p:nvSpPr>
          <p:cNvPr id="154" name="Marcador de texto 3"/>
          <p:cNvSpPr/>
          <p:nvPr>
            <p:ph type="body" sz="quarter" idx="14"/>
          </p:nvPr>
        </p:nvSpPr>
        <p:spPr>
          <a:xfrm>
            <a:off x="4884766" y="3422422"/>
            <a:ext cx="3602560" cy="1119285"/>
          </a:xfrm>
          <a:prstGeom prst="rect">
            <a:avLst/>
          </a:prstGeom>
        </p:spPr>
        <p:txBody>
          <a:bodyPr/>
          <a:lstStyle/>
          <a:p>
            <a:pPr>
              <a:defRPr>
                <a:solidFill>
                  <a:srgbClr val="2E2E2F"/>
                </a:solidFill>
                <a:latin typeface="Myriad Pro"/>
                <a:ea typeface="Myriad Pro"/>
                <a:cs typeface="Myriad Pro"/>
                <a:sym typeface="Myriad Pro"/>
              </a:defRPr>
            </a:pPr>
          </a:p>
        </p:txBody>
      </p:sp>
      <p:sp>
        <p:nvSpPr>
          <p:cNvPr id="155" name="Title Text"/>
          <p:cNvSpPr txBox="1"/>
          <p:nvPr>
            <p:ph type="title"/>
          </p:nvPr>
        </p:nvSpPr>
        <p:spPr>
          <a:prstGeom prst="rect">
            <a:avLst/>
          </a:prstGeom>
        </p:spPr>
        <p:txBody>
          <a:bodyPr/>
          <a:lstStyle/>
          <a:p>
            <a:pPr/>
            <a:r>
              <a:t>Title Text</a:t>
            </a:r>
          </a:p>
        </p:txBody>
      </p:sp>
      <p:sp>
        <p:nvSpPr>
          <p:cNvPr id="1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exto dos imágenes 2">
    <p:spTree>
      <p:nvGrpSpPr>
        <p:cNvPr id="1" name=""/>
        <p:cNvGrpSpPr/>
        <p:nvPr/>
      </p:nvGrpSpPr>
      <p:grpSpPr>
        <a:xfrm>
          <a:off x="0" y="0"/>
          <a:ext cx="0" cy="0"/>
          <a:chOff x="0" y="0"/>
          <a:chExt cx="0" cy="0"/>
        </a:xfrm>
      </p:grpSpPr>
      <p:sp>
        <p:nvSpPr>
          <p:cNvPr id="163" name="Body Level One…"/>
          <p:cNvSpPr txBox="1"/>
          <p:nvPr>
            <p:ph type="body" sz="quarter" idx="1"/>
          </p:nvPr>
        </p:nvSpPr>
        <p:spPr>
          <a:xfrm>
            <a:off x="602933" y="1291293"/>
            <a:ext cx="3602560" cy="1528663"/>
          </a:xfrm>
          <a:prstGeom prst="rect">
            <a:avLst/>
          </a:prstGeom>
        </p:spPr>
        <p:txBody>
          <a:bodyPr/>
          <a:lstStyle>
            <a:lvl1pPr>
              <a:defRPr sz="1200">
                <a:solidFill>
                  <a:srgbClr val="7D8287"/>
                </a:solidFill>
                <a:latin typeface="+mj-lt"/>
                <a:ea typeface="+mj-ea"/>
                <a:cs typeface="+mj-cs"/>
                <a:sym typeface="Calibri"/>
              </a:defRPr>
            </a:lvl1pPr>
            <a:lvl2pPr marL="647700" indent="-190500">
              <a:buSzPct val="100000"/>
              <a:buChar char="•"/>
              <a:defRPr sz="1200">
                <a:solidFill>
                  <a:srgbClr val="7D8287"/>
                </a:solidFill>
                <a:latin typeface="+mj-lt"/>
                <a:ea typeface="+mj-ea"/>
                <a:cs typeface="+mj-cs"/>
                <a:sym typeface="Calibri"/>
              </a:defRPr>
            </a:lvl2pPr>
            <a:lvl3pPr marL="1085850" indent="-171450">
              <a:buSzPct val="100000"/>
              <a:buChar char="•"/>
              <a:defRPr sz="1200">
                <a:solidFill>
                  <a:srgbClr val="7D8287"/>
                </a:solidFill>
                <a:latin typeface="+mj-lt"/>
                <a:ea typeface="+mj-ea"/>
                <a:cs typeface="+mj-cs"/>
                <a:sym typeface="Calibri"/>
              </a:defRPr>
            </a:lvl3pPr>
            <a:lvl4pPr marL="1567542" indent="-195942">
              <a:buSzPct val="100000"/>
              <a:buChar char="•"/>
              <a:defRPr sz="1200">
                <a:solidFill>
                  <a:srgbClr val="7D8287"/>
                </a:solidFill>
                <a:latin typeface="+mj-lt"/>
                <a:ea typeface="+mj-ea"/>
                <a:cs typeface="+mj-cs"/>
                <a:sym typeface="Calibri"/>
              </a:defRPr>
            </a:lvl4pPr>
            <a:lvl5pPr marL="2057400" indent="-228600">
              <a:buSzPct val="100000"/>
              <a:buChar char="•"/>
              <a:defRPr sz="1200">
                <a:solidFill>
                  <a:srgbClr val="7D8287"/>
                </a:solidFill>
                <a:latin typeface="+mj-lt"/>
                <a:ea typeface="+mj-ea"/>
                <a:cs typeface="+mj-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64" name="Conector recto 12"/>
          <p:cNvSpPr/>
          <p:nvPr/>
        </p:nvSpPr>
        <p:spPr>
          <a:xfrm flipV="1">
            <a:off x="4516480" y="1291292"/>
            <a:ext cx="1" cy="1528664"/>
          </a:xfrm>
          <a:prstGeom prst="line">
            <a:avLst/>
          </a:prstGeom>
          <a:ln w="12700">
            <a:solidFill>
              <a:schemeClr val="accent1"/>
            </a:solidFill>
          </a:ln>
        </p:spPr>
        <p:txBody>
          <a:bodyPr lIns="45719" rIns="45719"/>
          <a:lstStyle/>
          <a:p>
            <a:pPr/>
          </a:p>
        </p:txBody>
      </p:sp>
      <p:sp>
        <p:nvSpPr>
          <p:cNvPr id="165" name="Título 1"/>
          <p:cNvSpPr txBox="1"/>
          <p:nvPr/>
        </p:nvSpPr>
        <p:spPr>
          <a:xfrm>
            <a:off x="4788556" y="1312292"/>
            <a:ext cx="3153693" cy="386181"/>
          </a:xfrm>
          <a:prstGeom prst="rect">
            <a:avLst/>
          </a:prstGeom>
          <a:ln w="12700">
            <a:miter lim="400000"/>
          </a:ln>
          <a:extLst>
            <a:ext uri="{C572A759-6A51-4108-AA02-DFA0A04FC94B}">
              <ma14:wrappingTextBoxFlag xmlns:ma14="http://schemas.microsoft.com/office/mac/drawingml/2011/main" val="1"/>
            </a:ext>
          </a:extLst>
        </p:spPr>
        <p:txBody>
          <a:bodyPr lIns="107999" tIns="107999" rIns="107999" bIns="107999">
            <a:spAutoFit/>
          </a:bodyPr>
          <a:lstStyle>
            <a:lvl1pPr>
              <a:defRPr sz="1300">
                <a:solidFill>
                  <a:srgbClr val="2E2E2F"/>
                </a:solidFill>
                <a:latin typeface="Myriad Pro Light"/>
                <a:ea typeface="Myriad Pro Light"/>
                <a:cs typeface="Myriad Pro Light"/>
                <a:sym typeface="Myriad Pro Light"/>
              </a:defRPr>
            </a:lvl1pPr>
          </a:lstStyle>
          <a:p>
            <a:pPr/>
            <a:r>
              <a:t>Título</a:t>
            </a:r>
          </a:p>
        </p:txBody>
      </p:sp>
      <p:sp>
        <p:nvSpPr>
          <p:cNvPr id="166" name="Conector recto 26"/>
          <p:cNvSpPr/>
          <p:nvPr/>
        </p:nvSpPr>
        <p:spPr>
          <a:xfrm flipV="1">
            <a:off x="4516480" y="3017119"/>
            <a:ext cx="1" cy="1528664"/>
          </a:xfrm>
          <a:prstGeom prst="line">
            <a:avLst/>
          </a:prstGeom>
          <a:ln w="12700">
            <a:solidFill>
              <a:schemeClr val="accent1"/>
            </a:solidFill>
          </a:ln>
        </p:spPr>
        <p:txBody>
          <a:bodyPr lIns="45719" rIns="45719"/>
          <a:lstStyle/>
          <a:p>
            <a:pPr/>
          </a:p>
        </p:txBody>
      </p:sp>
      <p:sp>
        <p:nvSpPr>
          <p:cNvPr id="167" name="Título 1"/>
          <p:cNvSpPr txBox="1"/>
          <p:nvPr/>
        </p:nvSpPr>
        <p:spPr>
          <a:xfrm>
            <a:off x="1704511" y="2969013"/>
            <a:ext cx="2460950" cy="386181"/>
          </a:xfrm>
          <a:prstGeom prst="rect">
            <a:avLst/>
          </a:prstGeom>
          <a:ln w="12700">
            <a:miter lim="400000"/>
          </a:ln>
          <a:extLst>
            <a:ext uri="{C572A759-6A51-4108-AA02-DFA0A04FC94B}">
              <ma14:wrappingTextBoxFlag xmlns:ma14="http://schemas.microsoft.com/office/mac/drawingml/2011/main" val="1"/>
            </a:ext>
          </a:extLst>
        </p:spPr>
        <p:txBody>
          <a:bodyPr lIns="107999" tIns="107999" rIns="107999" bIns="107999">
            <a:spAutoFit/>
          </a:bodyPr>
          <a:lstStyle>
            <a:lvl1pPr algn="r">
              <a:defRPr sz="1300">
                <a:solidFill>
                  <a:srgbClr val="2E2E2F"/>
                </a:solidFill>
                <a:latin typeface="Myriad Pro Light"/>
                <a:ea typeface="Myriad Pro Light"/>
                <a:cs typeface="Myriad Pro Light"/>
                <a:sym typeface="Myriad Pro Light"/>
              </a:defRPr>
            </a:lvl1pPr>
          </a:lstStyle>
          <a:p>
            <a:pPr/>
            <a:r>
              <a:t>Título</a:t>
            </a:r>
          </a:p>
        </p:txBody>
      </p:sp>
      <p:sp>
        <p:nvSpPr>
          <p:cNvPr id="168" name="Marcador de texto 3"/>
          <p:cNvSpPr/>
          <p:nvPr>
            <p:ph type="body" sz="quarter" idx="13"/>
          </p:nvPr>
        </p:nvSpPr>
        <p:spPr>
          <a:xfrm>
            <a:off x="4843315" y="1793723"/>
            <a:ext cx="3725505" cy="1026234"/>
          </a:xfrm>
          <a:prstGeom prst="rect">
            <a:avLst/>
          </a:prstGeom>
        </p:spPr>
        <p:txBody>
          <a:bodyPr/>
          <a:lstStyle/>
          <a:p>
            <a:pPr>
              <a:defRPr>
                <a:solidFill>
                  <a:srgbClr val="2E2E2F"/>
                </a:solidFill>
                <a:latin typeface="Myriad Pro"/>
                <a:ea typeface="Myriad Pro"/>
                <a:cs typeface="Myriad Pro"/>
                <a:sym typeface="Myriad Pro"/>
              </a:defRPr>
            </a:pPr>
          </a:p>
        </p:txBody>
      </p:sp>
      <p:sp>
        <p:nvSpPr>
          <p:cNvPr id="169" name="Marcador de texto 3"/>
          <p:cNvSpPr/>
          <p:nvPr>
            <p:ph type="body" sz="quarter" idx="14"/>
          </p:nvPr>
        </p:nvSpPr>
        <p:spPr>
          <a:xfrm>
            <a:off x="479988" y="3387178"/>
            <a:ext cx="3725504" cy="1026234"/>
          </a:xfrm>
          <a:prstGeom prst="rect">
            <a:avLst/>
          </a:prstGeom>
        </p:spPr>
        <p:txBody>
          <a:bodyPr/>
          <a:lstStyle/>
          <a:p>
            <a:pPr algn="r">
              <a:defRPr>
                <a:solidFill>
                  <a:srgbClr val="2E2E2F"/>
                </a:solidFill>
                <a:latin typeface="Myriad Pro"/>
                <a:ea typeface="Myriad Pro"/>
                <a:cs typeface="Myriad Pro"/>
                <a:sym typeface="Myriad Pro"/>
              </a:defRPr>
            </a:pPr>
          </a:p>
        </p:txBody>
      </p:sp>
      <p:sp>
        <p:nvSpPr>
          <p:cNvPr id="170" name="Title Text"/>
          <p:cNvSpPr txBox="1"/>
          <p:nvPr>
            <p:ph type="title"/>
          </p:nvPr>
        </p:nvSpPr>
        <p:spPr>
          <a:prstGeom prst="rect">
            <a:avLst/>
          </a:prstGeom>
        </p:spPr>
        <p:txBody>
          <a:bodyPr/>
          <a:lstStyle/>
          <a:p>
            <a:pPr/>
            <a:r>
              <a:t>Title Text</a:t>
            </a:r>
          </a:p>
        </p:txBody>
      </p:sp>
      <p:sp>
        <p:nvSpPr>
          <p:cNvPr id="1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ablas">
    <p:spTree>
      <p:nvGrpSpPr>
        <p:cNvPr id="1" name=""/>
        <p:cNvGrpSpPr/>
        <p:nvPr/>
      </p:nvGrpSpPr>
      <p:grpSpPr>
        <a:xfrm>
          <a:off x="0" y="0"/>
          <a:ext cx="0" cy="0"/>
          <a:chOff x="0" y="0"/>
          <a:chExt cx="0" cy="0"/>
        </a:xfrm>
      </p:grpSpPr>
      <p:sp>
        <p:nvSpPr>
          <p:cNvPr id="178" name="Title Text"/>
          <p:cNvSpPr txBox="1"/>
          <p:nvPr>
            <p:ph type="title"/>
          </p:nvPr>
        </p:nvSpPr>
        <p:spPr>
          <a:prstGeom prst="rect">
            <a:avLst/>
          </a:prstGeom>
        </p:spPr>
        <p:txBody>
          <a:bodyPr/>
          <a:lstStyle/>
          <a:p>
            <a:pPr/>
            <a:r>
              <a:t>Title Text</a:t>
            </a:r>
          </a:p>
        </p:txBody>
      </p:sp>
      <p:sp>
        <p:nvSpPr>
          <p:cNvPr id="1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lendario">
    <p:spTree>
      <p:nvGrpSpPr>
        <p:cNvPr id="1" name=""/>
        <p:cNvGrpSpPr/>
        <p:nvPr/>
      </p:nvGrpSpPr>
      <p:grpSpPr>
        <a:xfrm>
          <a:off x="0" y="0"/>
          <a:ext cx="0" cy="0"/>
          <a:chOff x="0" y="0"/>
          <a:chExt cx="0" cy="0"/>
        </a:xfrm>
      </p:grpSpPr>
      <p:grpSp>
        <p:nvGrpSpPr>
          <p:cNvPr id="188" name="Título 1"/>
          <p:cNvGrpSpPr/>
          <p:nvPr/>
        </p:nvGrpSpPr>
        <p:grpSpPr>
          <a:xfrm>
            <a:off x="926345" y="1221458"/>
            <a:ext cx="1041616" cy="229896"/>
            <a:chOff x="0" y="0"/>
            <a:chExt cx="1041615" cy="229895"/>
          </a:xfrm>
        </p:grpSpPr>
        <p:sp>
          <p:nvSpPr>
            <p:cNvPr id="186" name="Rectangle"/>
            <p:cNvSpPr/>
            <p:nvPr/>
          </p:nvSpPr>
          <p:spPr>
            <a:xfrm>
              <a:off x="-1" y="-1"/>
              <a:ext cx="1041617" cy="229897"/>
            </a:xfrm>
            <a:prstGeom prst="rect">
              <a:avLst/>
            </a:prstGeom>
            <a:solidFill>
              <a:srgbClr val="E6E6E6"/>
            </a:solidFill>
            <a:ln w="12700" cap="flat">
              <a:noFill/>
              <a:miter lim="400000"/>
            </a:ln>
            <a:effectLst/>
          </p:spPr>
          <p:txBody>
            <a:bodyPr wrap="square" lIns="45719" tIns="45719" rIns="45719" bIns="45719" numCol="1" anchor="ctr">
              <a:noAutofit/>
            </a:bodyPr>
            <a:lstStyle/>
            <a:p>
              <a:pPr algn="ctr">
                <a:defRPr sz="1000">
                  <a:solidFill>
                    <a:srgbClr val="2E2E2F"/>
                  </a:solidFill>
                  <a:latin typeface="Myriad Pro Light"/>
                  <a:ea typeface="Myriad Pro Light"/>
                  <a:cs typeface="Myriad Pro Light"/>
                  <a:sym typeface="Myriad Pro Light"/>
                </a:defRPr>
              </a:pPr>
            </a:p>
          </p:txBody>
        </p:sp>
        <p:sp>
          <p:nvSpPr>
            <p:cNvPr id="187" name="Domingo"/>
            <p:cNvSpPr txBox="1"/>
            <p:nvPr/>
          </p:nvSpPr>
          <p:spPr>
            <a:xfrm>
              <a:off x="263632" y="45097"/>
              <a:ext cx="514351" cy="139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a:defRPr sz="1000">
                  <a:solidFill>
                    <a:srgbClr val="2E2E2F"/>
                  </a:solidFill>
                  <a:latin typeface="Myriad Pro Light"/>
                  <a:ea typeface="Myriad Pro Light"/>
                  <a:cs typeface="Myriad Pro Light"/>
                  <a:sym typeface="Myriad Pro Light"/>
                </a:defRPr>
              </a:lvl1pPr>
            </a:lstStyle>
            <a:p>
              <a:pPr/>
              <a:r>
                <a:t>Domingo</a:t>
              </a:r>
            </a:p>
          </p:txBody>
        </p:sp>
      </p:grpSp>
      <p:sp>
        <p:nvSpPr>
          <p:cNvPr id="189" name="Rectángulo 13"/>
          <p:cNvSpPr/>
          <p:nvPr/>
        </p:nvSpPr>
        <p:spPr>
          <a:xfrm>
            <a:off x="926347" y="1451354"/>
            <a:ext cx="1041616" cy="625826"/>
          </a:xfrm>
          <a:prstGeom prst="rect">
            <a:avLst/>
          </a:prstGeom>
          <a:solidFill>
            <a:srgbClr val="E6EFF6">
              <a:alpha val="10000"/>
            </a:srgbClr>
          </a:solidFill>
          <a:ln>
            <a:solidFill>
              <a:schemeClr val="accent1"/>
            </a:solidFill>
          </a:ln>
        </p:spPr>
        <p:txBody>
          <a:bodyPr lIns="45719" rIns="45719" anchor="ctr"/>
          <a:lstStyle/>
          <a:p>
            <a:pPr algn="ctr">
              <a:defRPr>
                <a:solidFill>
                  <a:srgbClr val="00C059"/>
                </a:solidFill>
              </a:defRPr>
            </a:pPr>
          </a:p>
        </p:txBody>
      </p:sp>
      <p:sp>
        <p:nvSpPr>
          <p:cNvPr id="190" name="Rectángulo 22"/>
          <p:cNvSpPr/>
          <p:nvPr/>
        </p:nvSpPr>
        <p:spPr>
          <a:xfrm>
            <a:off x="1967962" y="1451354"/>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191" name="Rectángulo 23"/>
          <p:cNvSpPr/>
          <p:nvPr/>
        </p:nvSpPr>
        <p:spPr>
          <a:xfrm>
            <a:off x="3009577" y="1451354"/>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192" name="Rectángulo 24"/>
          <p:cNvSpPr/>
          <p:nvPr/>
        </p:nvSpPr>
        <p:spPr>
          <a:xfrm>
            <a:off x="4051193" y="1451354"/>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193" name="Rectángulo 25"/>
          <p:cNvSpPr/>
          <p:nvPr/>
        </p:nvSpPr>
        <p:spPr>
          <a:xfrm>
            <a:off x="5092808" y="1451354"/>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194" name="Rectángulo 26"/>
          <p:cNvSpPr/>
          <p:nvPr/>
        </p:nvSpPr>
        <p:spPr>
          <a:xfrm>
            <a:off x="6134424" y="1451354"/>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195" name="Rectángulo 27"/>
          <p:cNvSpPr/>
          <p:nvPr/>
        </p:nvSpPr>
        <p:spPr>
          <a:xfrm>
            <a:off x="7176040" y="1451354"/>
            <a:ext cx="1041616" cy="625826"/>
          </a:xfrm>
          <a:prstGeom prst="rect">
            <a:avLst/>
          </a:prstGeom>
          <a:ln>
            <a:solidFill>
              <a:schemeClr val="accent1"/>
            </a:solidFill>
          </a:ln>
        </p:spPr>
        <p:txBody>
          <a:bodyPr lIns="45719" rIns="45719" anchor="ctr"/>
          <a:lstStyle/>
          <a:p>
            <a:pPr algn="ctr">
              <a:defRPr>
                <a:solidFill>
                  <a:srgbClr val="00C059"/>
                </a:solidFill>
              </a:defRPr>
            </a:pPr>
          </a:p>
        </p:txBody>
      </p:sp>
      <p:grpSp>
        <p:nvGrpSpPr>
          <p:cNvPr id="198" name="Título 1"/>
          <p:cNvGrpSpPr/>
          <p:nvPr/>
        </p:nvGrpSpPr>
        <p:grpSpPr>
          <a:xfrm>
            <a:off x="1967962" y="1221458"/>
            <a:ext cx="1041616" cy="229896"/>
            <a:chOff x="0" y="0"/>
            <a:chExt cx="1041615" cy="229895"/>
          </a:xfrm>
        </p:grpSpPr>
        <p:sp>
          <p:nvSpPr>
            <p:cNvPr id="196" name="Rectangle"/>
            <p:cNvSpPr/>
            <p:nvPr/>
          </p:nvSpPr>
          <p:spPr>
            <a:xfrm>
              <a:off x="-1" y="-1"/>
              <a:ext cx="1041617" cy="229897"/>
            </a:xfrm>
            <a:prstGeom prst="rect">
              <a:avLst/>
            </a:prstGeom>
            <a:solidFill>
              <a:srgbClr val="E6E6E6"/>
            </a:solidFill>
            <a:ln w="12700" cap="flat">
              <a:noFill/>
              <a:miter lim="400000"/>
            </a:ln>
            <a:effectLst/>
          </p:spPr>
          <p:txBody>
            <a:bodyPr wrap="square" lIns="45719" tIns="45719" rIns="45719" bIns="45719" numCol="1" anchor="ctr">
              <a:noAutofit/>
            </a:bodyPr>
            <a:lstStyle/>
            <a:p>
              <a:pPr algn="ctr">
                <a:defRPr sz="1000">
                  <a:solidFill>
                    <a:srgbClr val="2E2E2F"/>
                  </a:solidFill>
                  <a:latin typeface="Myriad Pro Light"/>
                  <a:ea typeface="Myriad Pro Light"/>
                  <a:cs typeface="Myriad Pro Light"/>
                  <a:sym typeface="Myriad Pro Light"/>
                </a:defRPr>
              </a:pPr>
            </a:p>
          </p:txBody>
        </p:sp>
        <p:sp>
          <p:nvSpPr>
            <p:cNvPr id="197" name="Lunes"/>
            <p:cNvSpPr txBox="1"/>
            <p:nvPr/>
          </p:nvSpPr>
          <p:spPr>
            <a:xfrm>
              <a:off x="358247" y="45097"/>
              <a:ext cx="325121" cy="139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a:defRPr sz="1000">
                  <a:solidFill>
                    <a:srgbClr val="2E2E2F"/>
                  </a:solidFill>
                  <a:latin typeface="Myriad Pro Light"/>
                  <a:ea typeface="Myriad Pro Light"/>
                  <a:cs typeface="Myriad Pro Light"/>
                  <a:sym typeface="Myriad Pro Light"/>
                </a:defRPr>
              </a:lvl1pPr>
            </a:lstStyle>
            <a:p>
              <a:pPr/>
              <a:r>
                <a:t>Lunes</a:t>
              </a:r>
            </a:p>
          </p:txBody>
        </p:sp>
      </p:grpSp>
      <p:grpSp>
        <p:nvGrpSpPr>
          <p:cNvPr id="201" name="Título 1"/>
          <p:cNvGrpSpPr/>
          <p:nvPr/>
        </p:nvGrpSpPr>
        <p:grpSpPr>
          <a:xfrm>
            <a:off x="3009577" y="1221458"/>
            <a:ext cx="1041616" cy="229896"/>
            <a:chOff x="0" y="0"/>
            <a:chExt cx="1041615" cy="229895"/>
          </a:xfrm>
        </p:grpSpPr>
        <p:sp>
          <p:nvSpPr>
            <p:cNvPr id="199" name="Rectangle"/>
            <p:cNvSpPr/>
            <p:nvPr/>
          </p:nvSpPr>
          <p:spPr>
            <a:xfrm>
              <a:off x="-1" y="-1"/>
              <a:ext cx="1041617" cy="229897"/>
            </a:xfrm>
            <a:prstGeom prst="rect">
              <a:avLst/>
            </a:prstGeom>
            <a:solidFill>
              <a:srgbClr val="E6E6E6"/>
            </a:solidFill>
            <a:ln w="12700" cap="flat">
              <a:noFill/>
              <a:miter lim="400000"/>
            </a:ln>
            <a:effectLst/>
          </p:spPr>
          <p:txBody>
            <a:bodyPr wrap="square" lIns="45719" tIns="45719" rIns="45719" bIns="45719" numCol="1" anchor="ctr">
              <a:noAutofit/>
            </a:bodyPr>
            <a:lstStyle/>
            <a:p>
              <a:pPr algn="ctr">
                <a:defRPr sz="1000">
                  <a:solidFill>
                    <a:srgbClr val="2E2E2F"/>
                  </a:solidFill>
                  <a:latin typeface="Myriad Pro Light"/>
                  <a:ea typeface="Myriad Pro Light"/>
                  <a:cs typeface="Myriad Pro Light"/>
                  <a:sym typeface="Myriad Pro Light"/>
                </a:defRPr>
              </a:pPr>
            </a:p>
          </p:txBody>
        </p:sp>
        <p:sp>
          <p:nvSpPr>
            <p:cNvPr id="200" name="Martes"/>
            <p:cNvSpPr txBox="1"/>
            <p:nvPr/>
          </p:nvSpPr>
          <p:spPr>
            <a:xfrm>
              <a:off x="332530" y="45097"/>
              <a:ext cx="376556" cy="139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a:defRPr sz="1000">
                  <a:solidFill>
                    <a:srgbClr val="2E2E2F"/>
                  </a:solidFill>
                  <a:latin typeface="Myriad Pro Light"/>
                  <a:ea typeface="Myriad Pro Light"/>
                  <a:cs typeface="Myriad Pro Light"/>
                  <a:sym typeface="Myriad Pro Light"/>
                </a:defRPr>
              </a:lvl1pPr>
            </a:lstStyle>
            <a:p>
              <a:pPr/>
              <a:r>
                <a:t>Martes</a:t>
              </a:r>
            </a:p>
          </p:txBody>
        </p:sp>
      </p:grpSp>
      <p:grpSp>
        <p:nvGrpSpPr>
          <p:cNvPr id="204" name="Título 1"/>
          <p:cNvGrpSpPr/>
          <p:nvPr/>
        </p:nvGrpSpPr>
        <p:grpSpPr>
          <a:xfrm>
            <a:off x="4051193" y="1221458"/>
            <a:ext cx="1041616" cy="229896"/>
            <a:chOff x="0" y="0"/>
            <a:chExt cx="1041615" cy="229895"/>
          </a:xfrm>
        </p:grpSpPr>
        <p:sp>
          <p:nvSpPr>
            <p:cNvPr id="202" name="Rectangle"/>
            <p:cNvSpPr/>
            <p:nvPr/>
          </p:nvSpPr>
          <p:spPr>
            <a:xfrm>
              <a:off x="-1" y="-1"/>
              <a:ext cx="1041617" cy="229897"/>
            </a:xfrm>
            <a:prstGeom prst="rect">
              <a:avLst/>
            </a:prstGeom>
            <a:solidFill>
              <a:srgbClr val="E6E6E6"/>
            </a:solidFill>
            <a:ln w="12700" cap="flat">
              <a:noFill/>
              <a:miter lim="400000"/>
            </a:ln>
            <a:effectLst/>
          </p:spPr>
          <p:txBody>
            <a:bodyPr wrap="square" lIns="45719" tIns="45719" rIns="45719" bIns="45719" numCol="1" anchor="ctr">
              <a:noAutofit/>
            </a:bodyPr>
            <a:lstStyle/>
            <a:p>
              <a:pPr algn="ctr">
                <a:defRPr sz="1000">
                  <a:solidFill>
                    <a:srgbClr val="2E2E2F"/>
                  </a:solidFill>
                  <a:latin typeface="Myriad Pro Light"/>
                  <a:ea typeface="Myriad Pro Light"/>
                  <a:cs typeface="Myriad Pro Light"/>
                  <a:sym typeface="Myriad Pro Light"/>
                </a:defRPr>
              </a:pPr>
            </a:p>
          </p:txBody>
        </p:sp>
        <p:sp>
          <p:nvSpPr>
            <p:cNvPr id="203" name="Miércoles"/>
            <p:cNvSpPr txBox="1"/>
            <p:nvPr/>
          </p:nvSpPr>
          <p:spPr>
            <a:xfrm>
              <a:off x="260965" y="45097"/>
              <a:ext cx="519685" cy="139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a:defRPr sz="1000">
                  <a:solidFill>
                    <a:srgbClr val="2E2E2F"/>
                  </a:solidFill>
                  <a:latin typeface="Myriad Pro Light"/>
                  <a:ea typeface="Myriad Pro Light"/>
                  <a:cs typeface="Myriad Pro Light"/>
                  <a:sym typeface="Myriad Pro Light"/>
                </a:defRPr>
              </a:lvl1pPr>
            </a:lstStyle>
            <a:p>
              <a:pPr/>
              <a:r>
                <a:t>Miércoles</a:t>
              </a:r>
            </a:p>
          </p:txBody>
        </p:sp>
      </p:grpSp>
      <p:grpSp>
        <p:nvGrpSpPr>
          <p:cNvPr id="207" name="Título 1"/>
          <p:cNvGrpSpPr/>
          <p:nvPr/>
        </p:nvGrpSpPr>
        <p:grpSpPr>
          <a:xfrm>
            <a:off x="5092808" y="1221458"/>
            <a:ext cx="1041616" cy="229896"/>
            <a:chOff x="0" y="0"/>
            <a:chExt cx="1041615" cy="229895"/>
          </a:xfrm>
        </p:grpSpPr>
        <p:sp>
          <p:nvSpPr>
            <p:cNvPr id="205" name="Rectangle"/>
            <p:cNvSpPr/>
            <p:nvPr/>
          </p:nvSpPr>
          <p:spPr>
            <a:xfrm>
              <a:off x="-1" y="-1"/>
              <a:ext cx="1041617" cy="229897"/>
            </a:xfrm>
            <a:prstGeom prst="rect">
              <a:avLst/>
            </a:prstGeom>
            <a:solidFill>
              <a:srgbClr val="E6E6E6"/>
            </a:solidFill>
            <a:ln w="12700" cap="flat">
              <a:noFill/>
              <a:miter lim="400000"/>
            </a:ln>
            <a:effectLst/>
          </p:spPr>
          <p:txBody>
            <a:bodyPr wrap="square" lIns="45719" tIns="45719" rIns="45719" bIns="45719" numCol="1" anchor="ctr">
              <a:noAutofit/>
            </a:bodyPr>
            <a:lstStyle/>
            <a:p>
              <a:pPr algn="ctr">
                <a:defRPr sz="1000">
                  <a:solidFill>
                    <a:srgbClr val="2E2E2F"/>
                  </a:solidFill>
                  <a:latin typeface="Myriad Pro Light"/>
                  <a:ea typeface="Myriad Pro Light"/>
                  <a:cs typeface="Myriad Pro Light"/>
                  <a:sym typeface="Myriad Pro Light"/>
                </a:defRPr>
              </a:pPr>
            </a:p>
          </p:txBody>
        </p:sp>
        <p:sp>
          <p:nvSpPr>
            <p:cNvPr id="206" name="Jueves"/>
            <p:cNvSpPr txBox="1"/>
            <p:nvPr/>
          </p:nvSpPr>
          <p:spPr>
            <a:xfrm>
              <a:off x="337292" y="45097"/>
              <a:ext cx="367031" cy="139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a:defRPr sz="1000">
                  <a:solidFill>
                    <a:srgbClr val="2E2E2F"/>
                  </a:solidFill>
                  <a:latin typeface="Myriad Pro Light"/>
                  <a:ea typeface="Myriad Pro Light"/>
                  <a:cs typeface="Myriad Pro Light"/>
                  <a:sym typeface="Myriad Pro Light"/>
                </a:defRPr>
              </a:lvl1pPr>
            </a:lstStyle>
            <a:p>
              <a:pPr/>
              <a:r>
                <a:t>Jueves</a:t>
              </a:r>
            </a:p>
          </p:txBody>
        </p:sp>
      </p:grpSp>
      <p:grpSp>
        <p:nvGrpSpPr>
          <p:cNvPr id="210" name="Título 1"/>
          <p:cNvGrpSpPr/>
          <p:nvPr/>
        </p:nvGrpSpPr>
        <p:grpSpPr>
          <a:xfrm>
            <a:off x="6134424" y="1221458"/>
            <a:ext cx="1041616" cy="229896"/>
            <a:chOff x="0" y="0"/>
            <a:chExt cx="1041615" cy="229895"/>
          </a:xfrm>
        </p:grpSpPr>
        <p:sp>
          <p:nvSpPr>
            <p:cNvPr id="208" name="Rectangle"/>
            <p:cNvSpPr/>
            <p:nvPr/>
          </p:nvSpPr>
          <p:spPr>
            <a:xfrm>
              <a:off x="-1" y="-1"/>
              <a:ext cx="1041617" cy="229897"/>
            </a:xfrm>
            <a:prstGeom prst="rect">
              <a:avLst/>
            </a:prstGeom>
            <a:solidFill>
              <a:srgbClr val="E6E6E6"/>
            </a:solidFill>
            <a:ln w="12700" cap="flat">
              <a:noFill/>
              <a:miter lim="400000"/>
            </a:ln>
            <a:effectLst/>
          </p:spPr>
          <p:txBody>
            <a:bodyPr wrap="square" lIns="45719" tIns="45719" rIns="45719" bIns="45719" numCol="1" anchor="ctr">
              <a:noAutofit/>
            </a:bodyPr>
            <a:lstStyle/>
            <a:p>
              <a:pPr algn="ctr">
                <a:defRPr sz="1000">
                  <a:solidFill>
                    <a:srgbClr val="2E2E2F"/>
                  </a:solidFill>
                  <a:latin typeface="Myriad Pro Light"/>
                  <a:ea typeface="Myriad Pro Light"/>
                  <a:cs typeface="Myriad Pro Light"/>
                  <a:sym typeface="Myriad Pro Light"/>
                </a:defRPr>
              </a:pPr>
            </a:p>
          </p:txBody>
        </p:sp>
        <p:sp>
          <p:nvSpPr>
            <p:cNvPr id="209" name="Viernes"/>
            <p:cNvSpPr txBox="1"/>
            <p:nvPr/>
          </p:nvSpPr>
          <p:spPr>
            <a:xfrm>
              <a:off x="320147" y="45097"/>
              <a:ext cx="401321" cy="139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a:defRPr sz="1000">
                  <a:solidFill>
                    <a:srgbClr val="2E2E2F"/>
                  </a:solidFill>
                  <a:latin typeface="Myriad Pro Light"/>
                  <a:ea typeface="Myriad Pro Light"/>
                  <a:cs typeface="Myriad Pro Light"/>
                  <a:sym typeface="Myriad Pro Light"/>
                </a:defRPr>
              </a:lvl1pPr>
            </a:lstStyle>
            <a:p>
              <a:pPr/>
              <a:r>
                <a:t>Viernes</a:t>
              </a:r>
            </a:p>
          </p:txBody>
        </p:sp>
      </p:grpSp>
      <p:grpSp>
        <p:nvGrpSpPr>
          <p:cNvPr id="213" name="Título 1"/>
          <p:cNvGrpSpPr/>
          <p:nvPr/>
        </p:nvGrpSpPr>
        <p:grpSpPr>
          <a:xfrm>
            <a:off x="7176040" y="1221458"/>
            <a:ext cx="1041616" cy="229896"/>
            <a:chOff x="0" y="0"/>
            <a:chExt cx="1041615" cy="229895"/>
          </a:xfrm>
        </p:grpSpPr>
        <p:sp>
          <p:nvSpPr>
            <p:cNvPr id="211" name="Rectangle"/>
            <p:cNvSpPr/>
            <p:nvPr/>
          </p:nvSpPr>
          <p:spPr>
            <a:xfrm>
              <a:off x="-1" y="-1"/>
              <a:ext cx="1041617" cy="229897"/>
            </a:xfrm>
            <a:prstGeom prst="rect">
              <a:avLst/>
            </a:prstGeom>
            <a:solidFill>
              <a:srgbClr val="E6E6E6"/>
            </a:solidFill>
            <a:ln w="12700" cap="flat">
              <a:noFill/>
              <a:miter lim="400000"/>
            </a:ln>
            <a:effectLst/>
          </p:spPr>
          <p:txBody>
            <a:bodyPr wrap="square" lIns="45719" tIns="45719" rIns="45719" bIns="45719" numCol="1" anchor="ctr">
              <a:noAutofit/>
            </a:bodyPr>
            <a:lstStyle/>
            <a:p>
              <a:pPr algn="ctr">
                <a:defRPr sz="1000">
                  <a:solidFill>
                    <a:srgbClr val="2E2E2F"/>
                  </a:solidFill>
                  <a:latin typeface="Myriad Pro Light"/>
                  <a:ea typeface="Myriad Pro Light"/>
                  <a:cs typeface="Myriad Pro Light"/>
                  <a:sym typeface="Myriad Pro Light"/>
                </a:defRPr>
              </a:pPr>
            </a:p>
          </p:txBody>
        </p:sp>
        <p:sp>
          <p:nvSpPr>
            <p:cNvPr id="212" name="Sábado"/>
            <p:cNvSpPr txBox="1"/>
            <p:nvPr/>
          </p:nvSpPr>
          <p:spPr>
            <a:xfrm>
              <a:off x="314940" y="45097"/>
              <a:ext cx="411735" cy="139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a:defRPr sz="1000">
                  <a:solidFill>
                    <a:srgbClr val="2E2E2F"/>
                  </a:solidFill>
                  <a:latin typeface="Myriad Pro Light"/>
                  <a:ea typeface="Myriad Pro Light"/>
                  <a:cs typeface="Myriad Pro Light"/>
                  <a:sym typeface="Myriad Pro Light"/>
                </a:defRPr>
              </a:lvl1pPr>
            </a:lstStyle>
            <a:p>
              <a:pPr/>
              <a:r>
                <a:t>Sábado</a:t>
              </a:r>
            </a:p>
          </p:txBody>
        </p:sp>
      </p:grpSp>
      <p:sp>
        <p:nvSpPr>
          <p:cNvPr id="214" name="Rectángulo 36"/>
          <p:cNvSpPr/>
          <p:nvPr/>
        </p:nvSpPr>
        <p:spPr>
          <a:xfrm>
            <a:off x="926347" y="2077178"/>
            <a:ext cx="1041616" cy="625826"/>
          </a:xfrm>
          <a:prstGeom prst="rect">
            <a:avLst/>
          </a:prstGeom>
          <a:solidFill>
            <a:srgbClr val="E6EFF6">
              <a:alpha val="10000"/>
            </a:srgbClr>
          </a:solidFill>
          <a:ln>
            <a:solidFill>
              <a:schemeClr val="accent1"/>
            </a:solidFill>
          </a:ln>
        </p:spPr>
        <p:txBody>
          <a:bodyPr lIns="45719" rIns="45719" anchor="ctr"/>
          <a:lstStyle/>
          <a:p>
            <a:pPr algn="ctr">
              <a:defRPr>
                <a:solidFill>
                  <a:srgbClr val="00C059"/>
                </a:solidFill>
              </a:defRPr>
            </a:pPr>
          </a:p>
        </p:txBody>
      </p:sp>
      <p:sp>
        <p:nvSpPr>
          <p:cNvPr id="215" name="Rectángulo 37"/>
          <p:cNvSpPr/>
          <p:nvPr/>
        </p:nvSpPr>
        <p:spPr>
          <a:xfrm>
            <a:off x="1967962" y="2077178"/>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16" name="Rectángulo 38"/>
          <p:cNvSpPr/>
          <p:nvPr/>
        </p:nvSpPr>
        <p:spPr>
          <a:xfrm>
            <a:off x="3009577" y="2077178"/>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17" name="Rectángulo 39"/>
          <p:cNvSpPr/>
          <p:nvPr/>
        </p:nvSpPr>
        <p:spPr>
          <a:xfrm>
            <a:off x="4051193" y="2077178"/>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18" name="Rectángulo 40"/>
          <p:cNvSpPr/>
          <p:nvPr/>
        </p:nvSpPr>
        <p:spPr>
          <a:xfrm>
            <a:off x="5092808" y="2077178"/>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19" name="Rectángulo 41"/>
          <p:cNvSpPr/>
          <p:nvPr/>
        </p:nvSpPr>
        <p:spPr>
          <a:xfrm>
            <a:off x="6134424" y="2077178"/>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20" name="Rectángulo 42"/>
          <p:cNvSpPr/>
          <p:nvPr/>
        </p:nvSpPr>
        <p:spPr>
          <a:xfrm>
            <a:off x="7176040" y="2077178"/>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21" name="Rectángulo 43"/>
          <p:cNvSpPr/>
          <p:nvPr/>
        </p:nvSpPr>
        <p:spPr>
          <a:xfrm>
            <a:off x="926347" y="2703005"/>
            <a:ext cx="1041616" cy="625825"/>
          </a:xfrm>
          <a:prstGeom prst="rect">
            <a:avLst/>
          </a:prstGeom>
          <a:solidFill>
            <a:srgbClr val="E6EFF6">
              <a:alpha val="10000"/>
            </a:srgbClr>
          </a:solidFill>
          <a:ln>
            <a:solidFill>
              <a:schemeClr val="accent1"/>
            </a:solidFill>
          </a:ln>
        </p:spPr>
        <p:txBody>
          <a:bodyPr lIns="45719" rIns="45719" anchor="ctr"/>
          <a:lstStyle/>
          <a:p>
            <a:pPr algn="ctr">
              <a:defRPr>
                <a:solidFill>
                  <a:srgbClr val="00C059"/>
                </a:solidFill>
              </a:defRPr>
            </a:pPr>
          </a:p>
        </p:txBody>
      </p:sp>
      <p:sp>
        <p:nvSpPr>
          <p:cNvPr id="222" name="Rectángulo 44"/>
          <p:cNvSpPr/>
          <p:nvPr/>
        </p:nvSpPr>
        <p:spPr>
          <a:xfrm>
            <a:off x="1967962" y="2703005"/>
            <a:ext cx="1041616" cy="625825"/>
          </a:xfrm>
          <a:prstGeom prst="rect">
            <a:avLst/>
          </a:prstGeom>
          <a:ln>
            <a:solidFill>
              <a:schemeClr val="accent1"/>
            </a:solidFill>
          </a:ln>
        </p:spPr>
        <p:txBody>
          <a:bodyPr lIns="45719" rIns="45719" anchor="ctr"/>
          <a:lstStyle/>
          <a:p>
            <a:pPr algn="ctr">
              <a:defRPr>
                <a:solidFill>
                  <a:srgbClr val="00C059"/>
                </a:solidFill>
              </a:defRPr>
            </a:pPr>
          </a:p>
        </p:txBody>
      </p:sp>
      <p:sp>
        <p:nvSpPr>
          <p:cNvPr id="223" name="Rectángulo 45"/>
          <p:cNvSpPr/>
          <p:nvPr/>
        </p:nvSpPr>
        <p:spPr>
          <a:xfrm>
            <a:off x="3009577" y="2703005"/>
            <a:ext cx="1041616" cy="625825"/>
          </a:xfrm>
          <a:prstGeom prst="rect">
            <a:avLst/>
          </a:prstGeom>
          <a:ln>
            <a:solidFill>
              <a:schemeClr val="accent1"/>
            </a:solidFill>
          </a:ln>
        </p:spPr>
        <p:txBody>
          <a:bodyPr lIns="45719" rIns="45719" anchor="ctr"/>
          <a:lstStyle/>
          <a:p>
            <a:pPr algn="ctr">
              <a:defRPr>
                <a:solidFill>
                  <a:srgbClr val="00C059"/>
                </a:solidFill>
              </a:defRPr>
            </a:pPr>
          </a:p>
        </p:txBody>
      </p:sp>
      <p:sp>
        <p:nvSpPr>
          <p:cNvPr id="224" name="Rectángulo 46"/>
          <p:cNvSpPr/>
          <p:nvPr/>
        </p:nvSpPr>
        <p:spPr>
          <a:xfrm>
            <a:off x="4051193" y="2703005"/>
            <a:ext cx="1041616" cy="625825"/>
          </a:xfrm>
          <a:prstGeom prst="rect">
            <a:avLst/>
          </a:prstGeom>
          <a:ln>
            <a:solidFill>
              <a:schemeClr val="accent1"/>
            </a:solidFill>
          </a:ln>
        </p:spPr>
        <p:txBody>
          <a:bodyPr lIns="45719" rIns="45719" anchor="ctr"/>
          <a:lstStyle/>
          <a:p>
            <a:pPr algn="ctr">
              <a:defRPr>
                <a:solidFill>
                  <a:srgbClr val="00C059"/>
                </a:solidFill>
              </a:defRPr>
            </a:pPr>
          </a:p>
        </p:txBody>
      </p:sp>
      <p:sp>
        <p:nvSpPr>
          <p:cNvPr id="225" name="Rectángulo 47"/>
          <p:cNvSpPr/>
          <p:nvPr/>
        </p:nvSpPr>
        <p:spPr>
          <a:xfrm>
            <a:off x="5092808" y="2703005"/>
            <a:ext cx="1041616" cy="625825"/>
          </a:xfrm>
          <a:prstGeom prst="rect">
            <a:avLst/>
          </a:prstGeom>
          <a:ln>
            <a:solidFill>
              <a:schemeClr val="accent1"/>
            </a:solidFill>
          </a:ln>
        </p:spPr>
        <p:txBody>
          <a:bodyPr lIns="45719" rIns="45719" anchor="ctr"/>
          <a:lstStyle/>
          <a:p>
            <a:pPr algn="ctr">
              <a:defRPr>
                <a:solidFill>
                  <a:srgbClr val="00C059"/>
                </a:solidFill>
              </a:defRPr>
            </a:pPr>
          </a:p>
        </p:txBody>
      </p:sp>
      <p:sp>
        <p:nvSpPr>
          <p:cNvPr id="226" name="Rectángulo 48"/>
          <p:cNvSpPr/>
          <p:nvPr/>
        </p:nvSpPr>
        <p:spPr>
          <a:xfrm>
            <a:off x="6134424" y="2703005"/>
            <a:ext cx="1041616" cy="625825"/>
          </a:xfrm>
          <a:prstGeom prst="rect">
            <a:avLst/>
          </a:prstGeom>
          <a:ln>
            <a:solidFill>
              <a:schemeClr val="accent1"/>
            </a:solidFill>
          </a:ln>
        </p:spPr>
        <p:txBody>
          <a:bodyPr lIns="45719" rIns="45719" anchor="ctr"/>
          <a:lstStyle/>
          <a:p>
            <a:pPr algn="ctr">
              <a:defRPr>
                <a:solidFill>
                  <a:srgbClr val="00C059"/>
                </a:solidFill>
              </a:defRPr>
            </a:pPr>
          </a:p>
        </p:txBody>
      </p:sp>
      <p:sp>
        <p:nvSpPr>
          <p:cNvPr id="227" name="Rectángulo 49"/>
          <p:cNvSpPr/>
          <p:nvPr/>
        </p:nvSpPr>
        <p:spPr>
          <a:xfrm>
            <a:off x="7176040" y="2703005"/>
            <a:ext cx="1041616" cy="625825"/>
          </a:xfrm>
          <a:prstGeom prst="rect">
            <a:avLst/>
          </a:prstGeom>
          <a:ln>
            <a:solidFill>
              <a:schemeClr val="accent1"/>
            </a:solidFill>
          </a:ln>
        </p:spPr>
        <p:txBody>
          <a:bodyPr lIns="45719" rIns="45719" anchor="ctr"/>
          <a:lstStyle/>
          <a:p>
            <a:pPr algn="ctr">
              <a:defRPr>
                <a:solidFill>
                  <a:srgbClr val="00C059"/>
                </a:solidFill>
              </a:defRPr>
            </a:pPr>
          </a:p>
        </p:txBody>
      </p:sp>
      <p:sp>
        <p:nvSpPr>
          <p:cNvPr id="228" name="Rectángulo 50"/>
          <p:cNvSpPr/>
          <p:nvPr/>
        </p:nvSpPr>
        <p:spPr>
          <a:xfrm>
            <a:off x="926347" y="3328832"/>
            <a:ext cx="1041616" cy="625826"/>
          </a:xfrm>
          <a:prstGeom prst="rect">
            <a:avLst/>
          </a:prstGeom>
          <a:solidFill>
            <a:srgbClr val="E6EFF6">
              <a:alpha val="10000"/>
            </a:srgbClr>
          </a:solidFill>
          <a:ln>
            <a:solidFill>
              <a:schemeClr val="accent1"/>
            </a:solidFill>
          </a:ln>
        </p:spPr>
        <p:txBody>
          <a:bodyPr lIns="45719" rIns="45719" anchor="ctr"/>
          <a:lstStyle/>
          <a:p>
            <a:pPr algn="ctr">
              <a:defRPr>
                <a:solidFill>
                  <a:srgbClr val="00C059"/>
                </a:solidFill>
              </a:defRPr>
            </a:pPr>
          </a:p>
        </p:txBody>
      </p:sp>
      <p:sp>
        <p:nvSpPr>
          <p:cNvPr id="229" name="Rectángulo 51"/>
          <p:cNvSpPr/>
          <p:nvPr/>
        </p:nvSpPr>
        <p:spPr>
          <a:xfrm>
            <a:off x="1967962" y="3328832"/>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30" name="Rectángulo 52"/>
          <p:cNvSpPr/>
          <p:nvPr/>
        </p:nvSpPr>
        <p:spPr>
          <a:xfrm>
            <a:off x="3009577" y="3328832"/>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31" name="Rectángulo 53"/>
          <p:cNvSpPr/>
          <p:nvPr/>
        </p:nvSpPr>
        <p:spPr>
          <a:xfrm>
            <a:off x="4051193" y="3328832"/>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32" name="Rectángulo 54"/>
          <p:cNvSpPr/>
          <p:nvPr/>
        </p:nvSpPr>
        <p:spPr>
          <a:xfrm>
            <a:off x="5092808" y="3328832"/>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33" name="Rectángulo 55"/>
          <p:cNvSpPr/>
          <p:nvPr/>
        </p:nvSpPr>
        <p:spPr>
          <a:xfrm>
            <a:off x="6134424" y="3328832"/>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34" name="Rectángulo 56"/>
          <p:cNvSpPr/>
          <p:nvPr/>
        </p:nvSpPr>
        <p:spPr>
          <a:xfrm>
            <a:off x="7176040" y="3328832"/>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35" name="Rectángulo 57"/>
          <p:cNvSpPr/>
          <p:nvPr/>
        </p:nvSpPr>
        <p:spPr>
          <a:xfrm>
            <a:off x="926347" y="3954657"/>
            <a:ext cx="1041616" cy="625826"/>
          </a:xfrm>
          <a:prstGeom prst="rect">
            <a:avLst/>
          </a:prstGeom>
          <a:solidFill>
            <a:srgbClr val="E6EFF6">
              <a:alpha val="10000"/>
            </a:srgbClr>
          </a:solidFill>
          <a:ln>
            <a:solidFill>
              <a:schemeClr val="accent1"/>
            </a:solidFill>
          </a:ln>
        </p:spPr>
        <p:txBody>
          <a:bodyPr lIns="45719" rIns="45719" anchor="ctr"/>
          <a:lstStyle/>
          <a:p>
            <a:pPr algn="ctr">
              <a:defRPr>
                <a:solidFill>
                  <a:srgbClr val="00C059"/>
                </a:solidFill>
              </a:defRPr>
            </a:pPr>
          </a:p>
        </p:txBody>
      </p:sp>
      <p:sp>
        <p:nvSpPr>
          <p:cNvPr id="236" name="Rectángulo 58"/>
          <p:cNvSpPr/>
          <p:nvPr/>
        </p:nvSpPr>
        <p:spPr>
          <a:xfrm>
            <a:off x="1967962" y="3954657"/>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37" name="Rectángulo 59"/>
          <p:cNvSpPr/>
          <p:nvPr/>
        </p:nvSpPr>
        <p:spPr>
          <a:xfrm>
            <a:off x="3009577" y="3954657"/>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38" name="Rectángulo 60"/>
          <p:cNvSpPr/>
          <p:nvPr/>
        </p:nvSpPr>
        <p:spPr>
          <a:xfrm>
            <a:off x="4051193" y="3954657"/>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39" name="Rectángulo 61"/>
          <p:cNvSpPr/>
          <p:nvPr/>
        </p:nvSpPr>
        <p:spPr>
          <a:xfrm>
            <a:off x="5092808" y="3954657"/>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40" name="Rectángulo 62"/>
          <p:cNvSpPr/>
          <p:nvPr/>
        </p:nvSpPr>
        <p:spPr>
          <a:xfrm>
            <a:off x="6134424" y="3954657"/>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41" name="Rectángulo 63"/>
          <p:cNvSpPr/>
          <p:nvPr/>
        </p:nvSpPr>
        <p:spPr>
          <a:xfrm>
            <a:off x="7176040" y="3954657"/>
            <a:ext cx="1041616" cy="625826"/>
          </a:xfrm>
          <a:prstGeom prst="rect">
            <a:avLst/>
          </a:prstGeom>
          <a:ln>
            <a:solidFill>
              <a:schemeClr val="accent1"/>
            </a:solidFill>
          </a:ln>
        </p:spPr>
        <p:txBody>
          <a:bodyPr lIns="45719" rIns="45719" anchor="ctr"/>
          <a:lstStyle/>
          <a:p>
            <a:pPr algn="ctr">
              <a:defRPr>
                <a:solidFill>
                  <a:srgbClr val="00C059"/>
                </a:solidFill>
              </a:defRPr>
            </a:pPr>
          </a:p>
        </p:txBody>
      </p:sp>
      <p:sp>
        <p:nvSpPr>
          <p:cNvPr id="242" name="Body Level One…"/>
          <p:cNvSpPr txBox="1"/>
          <p:nvPr>
            <p:ph type="body" sz="quarter" idx="1"/>
          </p:nvPr>
        </p:nvSpPr>
        <p:spPr>
          <a:xfrm>
            <a:off x="1779800" y="1920299"/>
            <a:ext cx="188163" cy="156881"/>
          </a:xfrm>
          <a:prstGeom prst="rect">
            <a:avLst/>
          </a:prstGeom>
          <a:solidFill>
            <a:srgbClr val="E6E6E6"/>
          </a:solidFill>
        </p:spPr>
        <p:txBody>
          <a:bodyPr anchor="ctr"/>
          <a:lstStyle>
            <a:lvl1pPr algn="ctr">
              <a:defRPr>
                <a:solidFill>
                  <a:srgbClr val="2E2E2F"/>
                </a:solidFill>
                <a:latin typeface="Myriad Pro Light"/>
                <a:ea typeface="Myriad Pro Light"/>
                <a:cs typeface="Myriad Pro Light"/>
                <a:sym typeface="Myriad Pro Light"/>
              </a:defRPr>
            </a:lvl1pPr>
            <a:lvl2pPr algn="ctr">
              <a:defRPr>
                <a:solidFill>
                  <a:srgbClr val="2E2E2F"/>
                </a:solidFill>
                <a:latin typeface="Myriad Pro Light"/>
                <a:ea typeface="Myriad Pro Light"/>
                <a:cs typeface="Myriad Pro Light"/>
                <a:sym typeface="Myriad Pro Light"/>
              </a:defRPr>
            </a:lvl2pPr>
            <a:lvl3pPr algn="ctr">
              <a:defRPr>
                <a:solidFill>
                  <a:srgbClr val="2E2E2F"/>
                </a:solidFill>
                <a:latin typeface="Myriad Pro Light"/>
                <a:ea typeface="Myriad Pro Light"/>
                <a:cs typeface="Myriad Pro Light"/>
                <a:sym typeface="Myriad Pro Light"/>
              </a:defRPr>
            </a:lvl3pPr>
            <a:lvl4pPr algn="ctr">
              <a:defRPr>
                <a:solidFill>
                  <a:srgbClr val="2E2E2F"/>
                </a:solidFill>
                <a:latin typeface="Myriad Pro Light"/>
                <a:ea typeface="Myriad Pro Light"/>
                <a:cs typeface="Myriad Pro Light"/>
                <a:sym typeface="Myriad Pro Light"/>
              </a:defRPr>
            </a:lvl4pPr>
            <a:lvl5pPr algn="ctr">
              <a:defRPr>
                <a:solidFill>
                  <a:srgbClr val="2E2E2F"/>
                </a:solidFill>
                <a:latin typeface="Myriad Pro Light"/>
                <a:ea typeface="Myriad Pro Light"/>
                <a:cs typeface="Myriad Pro Light"/>
                <a:sym typeface="Myriad Pro Light"/>
              </a:defRPr>
            </a:lvl5pPr>
          </a:lstStyle>
          <a:p>
            <a:pPr/>
            <a:r>
              <a:t>Body Level One</a:t>
            </a:r>
          </a:p>
          <a:p>
            <a:pPr lvl="1"/>
            <a:r>
              <a:t>Body Level Two</a:t>
            </a:r>
          </a:p>
          <a:p>
            <a:pPr lvl="2"/>
            <a:r>
              <a:t>Body Level Three</a:t>
            </a:r>
          </a:p>
          <a:p>
            <a:pPr lvl="3"/>
            <a:r>
              <a:t>Body Level Four</a:t>
            </a:r>
          </a:p>
          <a:p>
            <a:pPr lvl="4"/>
            <a:r>
              <a:t>Body Level Five</a:t>
            </a:r>
          </a:p>
        </p:txBody>
      </p:sp>
      <p:sp>
        <p:nvSpPr>
          <p:cNvPr id="243" name="Marcador de texto 3"/>
          <p:cNvSpPr/>
          <p:nvPr>
            <p:ph type="body" sz="quarter" idx="13"/>
          </p:nvPr>
        </p:nvSpPr>
        <p:spPr>
          <a:xfrm>
            <a:off x="1779800" y="2546123"/>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44" name="Marcador de texto 3"/>
          <p:cNvSpPr/>
          <p:nvPr>
            <p:ph type="body" sz="quarter" idx="14"/>
          </p:nvPr>
        </p:nvSpPr>
        <p:spPr>
          <a:xfrm>
            <a:off x="1779800" y="3797777"/>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45" name="Marcador de texto 3"/>
          <p:cNvSpPr/>
          <p:nvPr>
            <p:ph type="body" sz="quarter" idx="15"/>
          </p:nvPr>
        </p:nvSpPr>
        <p:spPr>
          <a:xfrm>
            <a:off x="1779800" y="4423602"/>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46" name="Marcador de texto 3"/>
          <p:cNvSpPr/>
          <p:nvPr>
            <p:ph type="body" sz="quarter" idx="16"/>
          </p:nvPr>
        </p:nvSpPr>
        <p:spPr>
          <a:xfrm>
            <a:off x="1779800" y="317194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47" name="Marcador de texto 3"/>
          <p:cNvSpPr/>
          <p:nvPr>
            <p:ph type="body" sz="quarter" idx="17"/>
          </p:nvPr>
        </p:nvSpPr>
        <p:spPr>
          <a:xfrm>
            <a:off x="2821745" y="192029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48" name="Marcador de texto 3"/>
          <p:cNvSpPr/>
          <p:nvPr>
            <p:ph type="body" sz="quarter" idx="18"/>
          </p:nvPr>
        </p:nvSpPr>
        <p:spPr>
          <a:xfrm>
            <a:off x="2821745" y="2546123"/>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49" name="Marcador de texto 3"/>
          <p:cNvSpPr/>
          <p:nvPr>
            <p:ph type="body" sz="quarter" idx="19"/>
          </p:nvPr>
        </p:nvSpPr>
        <p:spPr>
          <a:xfrm>
            <a:off x="2821745" y="3797777"/>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50" name="Marcador de texto 3"/>
          <p:cNvSpPr/>
          <p:nvPr>
            <p:ph type="body" sz="quarter" idx="20"/>
          </p:nvPr>
        </p:nvSpPr>
        <p:spPr>
          <a:xfrm>
            <a:off x="2821745" y="4423602"/>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51" name="Marcador de texto 3"/>
          <p:cNvSpPr/>
          <p:nvPr>
            <p:ph type="body" sz="quarter" idx="21"/>
          </p:nvPr>
        </p:nvSpPr>
        <p:spPr>
          <a:xfrm>
            <a:off x="2821745" y="317194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52" name="Marcador de texto 3"/>
          <p:cNvSpPr/>
          <p:nvPr>
            <p:ph type="body" sz="quarter" idx="22"/>
          </p:nvPr>
        </p:nvSpPr>
        <p:spPr>
          <a:xfrm>
            <a:off x="3863030" y="192029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53" name="Marcador de texto 3"/>
          <p:cNvSpPr/>
          <p:nvPr>
            <p:ph type="body" sz="quarter" idx="23"/>
          </p:nvPr>
        </p:nvSpPr>
        <p:spPr>
          <a:xfrm>
            <a:off x="3863030" y="2546123"/>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54" name="Marcador de texto 3"/>
          <p:cNvSpPr/>
          <p:nvPr>
            <p:ph type="body" sz="quarter" idx="24"/>
          </p:nvPr>
        </p:nvSpPr>
        <p:spPr>
          <a:xfrm>
            <a:off x="3863030" y="3797777"/>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55" name="Marcador de texto 3"/>
          <p:cNvSpPr/>
          <p:nvPr>
            <p:ph type="body" sz="quarter" idx="25"/>
          </p:nvPr>
        </p:nvSpPr>
        <p:spPr>
          <a:xfrm>
            <a:off x="3863030" y="4423602"/>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56" name="Marcador de texto 3"/>
          <p:cNvSpPr/>
          <p:nvPr>
            <p:ph type="body" sz="quarter" idx="26"/>
          </p:nvPr>
        </p:nvSpPr>
        <p:spPr>
          <a:xfrm>
            <a:off x="3863030" y="317194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57" name="Marcador de texto 3"/>
          <p:cNvSpPr/>
          <p:nvPr>
            <p:ph type="body" sz="quarter" idx="27"/>
          </p:nvPr>
        </p:nvSpPr>
        <p:spPr>
          <a:xfrm>
            <a:off x="4907376" y="192029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58" name="Marcador de texto 3"/>
          <p:cNvSpPr/>
          <p:nvPr>
            <p:ph type="body" sz="quarter" idx="28"/>
          </p:nvPr>
        </p:nvSpPr>
        <p:spPr>
          <a:xfrm>
            <a:off x="4907376" y="2546123"/>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59" name="Marcador de texto 3"/>
          <p:cNvSpPr/>
          <p:nvPr>
            <p:ph type="body" sz="quarter" idx="29"/>
          </p:nvPr>
        </p:nvSpPr>
        <p:spPr>
          <a:xfrm>
            <a:off x="4907376" y="3797777"/>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60" name="Marcador de texto 3"/>
          <p:cNvSpPr/>
          <p:nvPr>
            <p:ph type="body" sz="quarter" idx="30"/>
          </p:nvPr>
        </p:nvSpPr>
        <p:spPr>
          <a:xfrm>
            <a:off x="4907376" y="4423602"/>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61" name="Marcador de texto 3"/>
          <p:cNvSpPr/>
          <p:nvPr>
            <p:ph type="body" sz="quarter" idx="31"/>
          </p:nvPr>
        </p:nvSpPr>
        <p:spPr>
          <a:xfrm>
            <a:off x="4907376" y="317194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62" name="Marcador de texto 3"/>
          <p:cNvSpPr/>
          <p:nvPr>
            <p:ph type="body" sz="quarter" idx="32"/>
          </p:nvPr>
        </p:nvSpPr>
        <p:spPr>
          <a:xfrm>
            <a:off x="5946261" y="192029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63" name="Marcador de texto 3"/>
          <p:cNvSpPr/>
          <p:nvPr>
            <p:ph type="body" sz="quarter" idx="33"/>
          </p:nvPr>
        </p:nvSpPr>
        <p:spPr>
          <a:xfrm>
            <a:off x="5946261" y="2546123"/>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64" name="Marcador de texto 3"/>
          <p:cNvSpPr/>
          <p:nvPr>
            <p:ph type="body" sz="quarter" idx="34"/>
          </p:nvPr>
        </p:nvSpPr>
        <p:spPr>
          <a:xfrm>
            <a:off x="5946261" y="3797777"/>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65" name="Marcador de texto 3"/>
          <p:cNvSpPr/>
          <p:nvPr>
            <p:ph type="body" sz="quarter" idx="35"/>
          </p:nvPr>
        </p:nvSpPr>
        <p:spPr>
          <a:xfrm>
            <a:off x="5946261" y="4423602"/>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66" name="Marcador de texto 3"/>
          <p:cNvSpPr/>
          <p:nvPr>
            <p:ph type="body" sz="quarter" idx="36"/>
          </p:nvPr>
        </p:nvSpPr>
        <p:spPr>
          <a:xfrm>
            <a:off x="5946261" y="317194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67" name="Marcador de texto 3"/>
          <p:cNvSpPr/>
          <p:nvPr>
            <p:ph type="body" sz="quarter" idx="37"/>
          </p:nvPr>
        </p:nvSpPr>
        <p:spPr>
          <a:xfrm>
            <a:off x="6978654" y="192029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68" name="Marcador de texto 3"/>
          <p:cNvSpPr/>
          <p:nvPr>
            <p:ph type="body" sz="quarter" idx="38"/>
          </p:nvPr>
        </p:nvSpPr>
        <p:spPr>
          <a:xfrm>
            <a:off x="6978654" y="2546123"/>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69" name="Marcador de texto 3"/>
          <p:cNvSpPr/>
          <p:nvPr>
            <p:ph type="body" sz="quarter" idx="39"/>
          </p:nvPr>
        </p:nvSpPr>
        <p:spPr>
          <a:xfrm>
            <a:off x="6978654" y="3797777"/>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70" name="Marcador de texto 3"/>
          <p:cNvSpPr/>
          <p:nvPr>
            <p:ph type="body" sz="quarter" idx="40"/>
          </p:nvPr>
        </p:nvSpPr>
        <p:spPr>
          <a:xfrm>
            <a:off x="6978654" y="4423602"/>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71" name="Marcador de texto 3"/>
          <p:cNvSpPr/>
          <p:nvPr>
            <p:ph type="body" sz="quarter" idx="41"/>
          </p:nvPr>
        </p:nvSpPr>
        <p:spPr>
          <a:xfrm>
            <a:off x="6978654" y="317194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72" name="Marcador de texto 3"/>
          <p:cNvSpPr/>
          <p:nvPr>
            <p:ph type="body" sz="quarter" idx="42"/>
          </p:nvPr>
        </p:nvSpPr>
        <p:spPr>
          <a:xfrm>
            <a:off x="8029492" y="192029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73" name="Marcador de texto 3"/>
          <p:cNvSpPr/>
          <p:nvPr>
            <p:ph type="body" sz="quarter" idx="43"/>
          </p:nvPr>
        </p:nvSpPr>
        <p:spPr>
          <a:xfrm>
            <a:off x="8029492" y="2546123"/>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74" name="Marcador de texto 3"/>
          <p:cNvSpPr/>
          <p:nvPr>
            <p:ph type="body" sz="quarter" idx="44"/>
          </p:nvPr>
        </p:nvSpPr>
        <p:spPr>
          <a:xfrm>
            <a:off x="8029492" y="3797777"/>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75" name="Marcador de texto 3"/>
          <p:cNvSpPr/>
          <p:nvPr>
            <p:ph type="body" sz="quarter" idx="45"/>
          </p:nvPr>
        </p:nvSpPr>
        <p:spPr>
          <a:xfrm>
            <a:off x="8029492" y="4423602"/>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76" name="Marcador de texto 3"/>
          <p:cNvSpPr/>
          <p:nvPr>
            <p:ph type="body" sz="quarter" idx="46"/>
          </p:nvPr>
        </p:nvSpPr>
        <p:spPr>
          <a:xfrm>
            <a:off x="8029492" y="3171949"/>
            <a:ext cx="188163" cy="156881"/>
          </a:xfrm>
          <a:prstGeom prst="rect">
            <a:avLst/>
          </a:prstGeom>
          <a:solidFill>
            <a:srgbClr val="E6E6E6"/>
          </a:solidFill>
        </p:spPr>
        <p:txBody>
          <a:bodyPr anchor="ctr"/>
          <a:lstStyle/>
          <a:p>
            <a:pPr algn="ctr">
              <a:defRPr>
                <a:solidFill>
                  <a:srgbClr val="2E2E2F"/>
                </a:solidFill>
                <a:latin typeface="Myriad Pro Light"/>
                <a:ea typeface="Myriad Pro Light"/>
                <a:cs typeface="Myriad Pro Light"/>
                <a:sym typeface="Myriad Pro Light"/>
              </a:defRPr>
            </a:pPr>
          </a:p>
        </p:txBody>
      </p:sp>
      <p:sp>
        <p:nvSpPr>
          <p:cNvPr id="277" name="Marcador de texto 3"/>
          <p:cNvSpPr/>
          <p:nvPr>
            <p:ph type="body" sz="quarter" idx="47"/>
          </p:nvPr>
        </p:nvSpPr>
        <p:spPr>
          <a:xfrm>
            <a:off x="3287128" y="872052"/>
            <a:ext cx="2553036" cy="259118"/>
          </a:xfrm>
          <a:prstGeom prst="rect">
            <a:avLst/>
          </a:prstGeom>
        </p:spPr>
        <p:txBody>
          <a:bodyPr/>
          <a:lstStyle/>
          <a:p>
            <a:pPr algn="ctr">
              <a:defRPr>
                <a:solidFill>
                  <a:srgbClr val="2E2E2F"/>
                </a:solidFill>
                <a:latin typeface="Myriad Pro"/>
                <a:ea typeface="Myriad Pro"/>
                <a:cs typeface="Myriad Pro"/>
                <a:sym typeface="Myriad Pro"/>
              </a:defRPr>
            </a:pPr>
          </a:p>
        </p:txBody>
      </p:sp>
      <p:sp>
        <p:nvSpPr>
          <p:cNvPr id="278" name="Title Text"/>
          <p:cNvSpPr txBox="1"/>
          <p:nvPr>
            <p:ph type="title"/>
          </p:nvPr>
        </p:nvSpPr>
        <p:spPr>
          <a:prstGeom prst="rect">
            <a:avLst/>
          </a:prstGeom>
        </p:spPr>
        <p:txBody>
          <a:bodyPr/>
          <a:lstStyle/>
          <a:p>
            <a:pPr/>
            <a:r>
              <a:t>Title Text</a:t>
            </a:r>
          </a:p>
        </p:txBody>
      </p:sp>
      <p:sp>
        <p:nvSpPr>
          <p:cNvPr id="2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Gráficas">
    <p:spTree>
      <p:nvGrpSpPr>
        <p:cNvPr id="1" name=""/>
        <p:cNvGrpSpPr/>
        <p:nvPr/>
      </p:nvGrpSpPr>
      <p:grpSpPr>
        <a:xfrm>
          <a:off x="0" y="0"/>
          <a:ext cx="0" cy="0"/>
          <a:chOff x="0" y="0"/>
          <a:chExt cx="0" cy="0"/>
        </a:xfrm>
      </p:grpSpPr>
      <p:sp>
        <p:nvSpPr>
          <p:cNvPr id="286" name="Body Level One…"/>
          <p:cNvSpPr txBox="1"/>
          <p:nvPr>
            <p:ph type="body" sz="quarter" idx="1"/>
          </p:nvPr>
        </p:nvSpPr>
        <p:spPr>
          <a:xfrm>
            <a:off x="545320" y="1953430"/>
            <a:ext cx="2898814" cy="2444779"/>
          </a:xfrm>
          <a:prstGeom prst="rect">
            <a:avLst/>
          </a:prstGeom>
        </p:spPr>
        <p:txBody>
          <a:bodyPr/>
          <a:lstStyle>
            <a:lvl1pPr>
              <a:defRPr>
                <a:solidFill>
                  <a:srgbClr val="2E2E2F"/>
                </a:solidFill>
                <a:latin typeface="Myriad Pro"/>
                <a:ea typeface="Myriad Pro"/>
                <a:cs typeface="Myriad Pro"/>
                <a:sym typeface="Myriad Pro"/>
              </a:defRPr>
            </a:lvl1pPr>
            <a:lvl2pPr>
              <a:defRPr>
                <a:solidFill>
                  <a:srgbClr val="2E2E2F"/>
                </a:solidFill>
                <a:latin typeface="Myriad Pro"/>
                <a:ea typeface="Myriad Pro"/>
                <a:cs typeface="Myriad Pro"/>
                <a:sym typeface="Myriad Pro"/>
              </a:defRPr>
            </a:lvl2pPr>
            <a:lvl3pPr>
              <a:defRPr>
                <a:solidFill>
                  <a:srgbClr val="2E2E2F"/>
                </a:solidFill>
                <a:latin typeface="Myriad Pro"/>
                <a:ea typeface="Myriad Pro"/>
                <a:cs typeface="Myriad Pro"/>
                <a:sym typeface="Myriad Pro"/>
              </a:defRPr>
            </a:lvl3pPr>
            <a:lvl4pPr>
              <a:defRPr>
                <a:solidFill>
                  <a:srgbClr val="2E2E2F"/>
                </a:solidFill>
                <a:latin typeface="Myriad Pro"/>
                <a:ea typeface="Myriad Pro"/>
                <a:cs typeface="Myriad Pro"/>
                <a:sym typeface="Myriad Pro"/>
              </a:defRPr>
            </a:lvl4pPr>
            <a:lvl5pPr>
              <a:defRPr>
                <a:solidFill>
                  <a:srgbClr val="2E2E2F"/>
                </a:solidFill>
                <a:latin typeface="Myriad Pro"/>
                <a:ea typeface="Myriad Pro"/>
                <a:cs typeface="Myriad Pro"/>
                <a:sym typeface="Myriad Pro"/>
              </a:defRPr>
            </a:lvl5pPr>
          </a:lstStyle>
          <a:p>
            <a:pPr/>
            <a:r>
              <a:t>Body Level One</a:t>
            </a:r>
          </a:p>
          <a:p>
            <a:pPr lvl="1"/>
            <a:r>
              <a:t>Body Level Two</a:t>
            </a:r>
          </a:p>
          <a:p>
            <a:pPr lvl="2"/>
            <a:r>
              <a:t>Body Level Three</a:t>
            </a:r>
          </a:p>
          <a:p>
            <a:pPr lvl="3"/>
            <a:r>
              <a:t>Body Level Four</a:t>
            </a:r>
          </a:p>
          <a:p>
            <a:pPr lvl="4"/>
            <a:r>
              <a:t>Body Level Five</a:t>
            </a:r>
          </a:p>
        </p:txBody>
      </p:sp>
      <p:sp>
        <p:nvSpPr>
          <p:cNvPr id="287" name="Marcador de texto 3"/>
          <p:cNvSpPr/>
          <p:nvPr>
            <p:ph type="body" sz="quarter" idx="13"/>
          </p:nvPr>
        </p:nvSpPr>
        <p:spPr>
          <a:xfrm>
            <a:off x="545320" y="1551636"/>
            <a:ext cx="2898814" cy="277961"/>
          </a:xfrm>
          <a:prstGeom prst="rect">
            <a:avLst/>
          </a:prstGeom>
        </p:spPr>
        <p:txBody>
          <a:bodyPr/>
          <a:lstStyle/>
          <a:p>
            <a:pPr>
              <a:defRPr>
                <a:solidFill>
                  <a:srgbClr val="2E2E2F"/>
                </a:solidFill>
                <a:latin typeface="Myriad Pro Light"/>
                <a:ea typeface="Myriad Pro Light"/>
                <a:cs typeface="Myriad Pro Light"/>
                <a:sym typeface="Myriad Pro Light"/>
              </a:defRPr>
            </a:pPr>
          </a:p>
        </p:txBody>
      </p:sp>
      <p:sp>
        <p:nvSpPr>
          <p:cNvPr id="288" name="Title Text"/>
          <p:cNvSpPr txBox="1"/>
          <p:nvPr>
            <p:ph type="title"/>
          </p:nvPr>
        </p:nvSpPr>
        <p:spPr>
          <a:prstGeom prst="rect">
            <a:avLst/>
          </a:prstGeom>
        </p:spPr>
        <p:txBody>
          <a:bodyPr/>
          <a:lstStyle/>
          <a:p>
            <a:pPr/>
            <a:r>
              <a:t>Title Text</a:t>
            </a:r>
          </a:p>
        </p:txBody>
      </p:sp>
      <p:sp>
        <p:nvSpPr>
          <p:cNvPr id="2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clusiones">
    <p:spTree>
      <p:nvGrpSpPr>
        <p:cNvPr id="1" name=""/>
        <p:cNvGrpSpPr/>
        <p:nvPr/>
      </p:nvGrpSpPr>
      <p:grpSpPr>
        <a:xfrm>
          <a:off x="0" y="0"/>
          <a:ext cx="0" cy="0"/>
          <a:chOff x="0" y="0"/>
          <a:chExt cx="0" cy="0"/>
        </a:xfrm>
      </p:grpSpPr>
      <p:sp>
        <p:nvSpPr>
          <p:cNvPr id="296" name="Body Level One…"/>
          <p:cNvSpPr txBox="1"/>
          <p:nvPr>
            <p:ph type="body" sz="quarter" idx="1"/>
          </p:nvPr>
        </p:nvSpPr>
        <p:spPr>
          <a:xfrm>
            <a:off x="658452" y="1705671"/>
            <a:ext cx="3602561" cy="2498446"/>
          </a:xfrm>
          <a:prstGeom prst="rect">
            <a:avLst/>
          </a:prstGeom>
          <a:solidFill>
            <a:srgbClr val="F8F8F8"/>
          </a:solidFill>
        </p:spPr>
        <p:txBody>
          <a:bodyPr/>
          <a:lstStyle>
            <a:lvl1pPr>
              <a:defRPr sz="1200">
                <a:solidFill>
                  <a:srgbClr val="7D8287"/>
                </a:solidFill>
                <a:latin typeface="+mj-lt"/>
                <a:ea typeface="+mj-ea"/>
                <a:cs typeface="+mj-cs"/>
                <a:sym typeface="Calibri"/>
              </a:defRPr>
            </a:lvl1pPr>
            <a:lvl2pPr marL="647700" indent="-190500">
              <a:buSzPct val="100000"/>
              <a:buChar char="•"/>
              <a:defRPr sz="1200">
                <a:solidFill>
                  <a:srgbClr val="7D8287"/>
                </a:solidFill>
                <a:latin typeface="+mj-lt"/>
                <a:ea typeface="+mj-ea"/>
                <a:cs typeface="+mj-cs"/>
                <a:sym typeface="Calibri"/>
              </a:defRPr>
            </a:lvl2pPr>
            <a:lvl3pPr marL="1085850" indent="-171450">
              <a:buSzPct val="100000"/>
              <a:buChar char="•"/>
              <a:defRPr sz="1200">
                <a:solidFill>
                  <a:srgbClr val="7D8287"/>
                </a:solidFill>
                <a:latin typeface="+mj-lt"/>
                <a:ea typeface="+mj-ea"/>
                <a:cs typeface="+mj-cs"/>
                <a:sym typeface="Calibri"/>
              </a:defRPr>
            </a:lvl3pPr>
            <a:lvl4pPr marL="1567542" indent="-195942">
              <a:buSzPct val="100000"/>
              <a:buChar char="•"/>
              <a:defRPr sz="1200">
                <a:solidFill>
                  <a:srgbClr val="7D8287"/>
                </a:solidFill>
                <a:latin typeface="+mj-lt"/>
                <a:ea typeface="+mj-ea"/>
                <a:cs typeface="+mj-cs"/>
                <a:sym typeface="Calibri"/>
              </a:defRPr>
            </a:lvl4pPr>
            <a:lvl5pPr marL="2057400" indent="-228600">
              <a:buSzPct val="100000"/>
              <a:buChar char="•"/>
              <a:defRPr sz="1200">
                <a:solidFill>
                  <a:srgbClr val="7D8287"/>
                </a:solidFill>
                <a:latin typeface="+mj-lt"/>
                <a:ea typeface="+mj-ea"/>
                <a:cs typeface="+mj-cs"/>
                <a:sym typeface="Calibri"/>
              </a:defRPr>
            </a:lvl5pPr>
          </a:lstStyle>
          <a:p>
            <a:pPr/>
            <a:r>
              <a:t>Body Level One</a:t>
            </a:r>
          </a:p>
          <a:p>
            <a:pPr lvl="1"/>
            <a:r>
              <a:t>Body Level Two</a:t>
            </a:r>
          </a:p>
          <a:p>
            <a:pPr lvl="2"/>
            <a:r>
              <a:t>Body Level Three</a:t>
            </a:r>
          </a:p>
          <a:p>
            <a:pPr lvl="3"/>
            <a:r>
              <a:t>Body Level Four</a:t>
            </a:r>
          </a:p>
          <a:p>
            <a:pPr lvl="4"/>
            <a:r>
              <a:t>Body Level Five</a:t>
            </a:r>
          </a:p>
        </p:txBody>
      </p:sp>
      <p:pic>
        <p:nvPicPr>
          <p:cNvPr id="297" name="Imagen 8" descr="Imagen 8"/>
          <p:cNvPicPr>
            <a:picLocks noChangeAspect="1"/>
          </p:cNvPicPr>
          <p:nvPr/>
        </p:nvPicPr>
        <p:blipFill>
          <a:blip r:embed="rId2">
            <a:extLst/>
          </a:blip>
          <a:stretch>
            <a:fillRect/>
          </a:stretch>
        </p:blipFill>
        <p:spPr>
          <a:xfrm>
            <a:off x="6275101" y="1698494"/>
            <a:ext cx="556199" cy="524078"/>
          </a:xfrm>
          <a:prstGeom prst="rect">
            <a:avLst/>
          </a:prstGeom>
          <a:ln w="12700">
            <a:miter lim="400000"/>
          </a:ln>
        </p:spPr>
      </p:pic>
      <p:sp>
        <p:nvSpPr>
          <p:cNvPr id="298" name="Marcador de texto 3"/>
          <p:cNvSpPr/>
          <p:nvPr>
            <p:ph type="body" sz="quarter" idx="13"/>
          </p:nvPr>
        </p:nvSpPr>
        <p:spPr>
          <a:xfrm>
            <a:off x="4520427" y="2403586"/>
            <a:ext cx="4166373" cy="1800531"/>
          </a:xfrm>
          <a:prstGeom prst="rect">
            <a:avLst/>
          </a:prstGeom>
        </p:spPr>
        <p:txBody>
          <a:bodyPr/>
          <a:lstStyle/>
          <a:p>
            <a:pPr>
              <a:defRPr>
                <a:solidFill>
                  <a:srgbClr val="2E2E2F"/>
                </a:solidFill>
                <a:latin typeface="Myriad Pro"/>
                <a:ea typeface="Myriad Pro"/>
                <a:cs typeface="Myriad Pro"/>
                <a:sym typeface="Myriad Pro"/>
              </a:defRPr>
            </a:pPr>
          </a:p>
        </p:txBody>
      </p:sp>
      <p:sp>
        <p:nvSpPr>
          <p:cNvPr id="299" name="Title Text"/>
          <p:cNvSpPr txBox="1"/>
          <p:nvPr>
            <p:ph type="title"/>
          </p:nvPr>
        </p:nvSpPr>
        <p:spPr>
          <a:prstGeom prst="rect">
            <a:avLst/>
          </a:prstGeom>
        </p:spPr>
        <p:txBody>
          <a:bodyPr/>
          <a:lstStyle/>
          <a:p>
            <a:pPr/>
            <a:r>
              <a:t>Title Text</a:t>
            </a:r>
          </a:p>
        </p:txBody>
      </p:sp>
      <p:sp>
        <p:nvSpPr>
          <p:cNvPr id="30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Gracias">
    <p:spTree>
      <p:nvGrpSpPr>
        <p:cNvPr id="1" name=""/>
        <p:cNvGrpSpPr/>
        <p:nvPr/>
      </p:nvGrpSpPr>
      <p:grpSpPr>
        <a:xfrm>
          <a:off x="0" y="0"/>
          <a:ext cx="0" cy="0"/>
          <a:chOff x="0" y="0"/>
          <a:chExt cx="0" cy="0"/>
        </a:xfrm>
      </p:grpSpPr>
      <p:sp>
        <p:nvSpPr>
          <p:cNvPr id="307" name="Title Text"/>
          <p:cNvSpPr txBox="1"/>
          <p:nvPr>
            <p:ph type="title"/>
          </p:nvPr>
        </p:nvSpPr>
        <p:spPr>
          <a:xfrm>
            <a:off x="3383107" y="2872769"/>
            <a:ext cx="2396619" cy="420842"/>
          </a:xfrm>
          <a:prstGeom prst="rect">
            <a:avLst/>
          </a:prstGeom>
        </p:spPr>
        <p:txBody>
          <a:bodyPr lIns="45719" tIns="45719" rIns="45719" bIns="45719" anchor="ctr"/>
          <a:lstStyle/>
          <a:p>
            <a:pPr/>
            <a:r>
              <a:t>Title Text</a:t>
            </a:r>
          </a:p>
        </p:txBody>
      </p:sp>
      <p:sp>
        <p:nvSpPr>
          <p:cNvPr id="308" name="Conector recto 10"/>
          <p:cNvSpPr/>
          <p:nvPr/>
        </p:nvSpPr>
        <p:spPr>
          <a:xfrm>
            <a:off x="2231513" y="2567281"/>
            <a:ext cx="4642408" cy="1"/>
          </a:xfrm>
          <a:prstGeom prst="line">
            <a:avLst/>
          </a:prstGeom>
          <a:ln w="12700">
            <a:solidFill>
              <a:schemeClr val="accent1"/>
            </a:solidFill>
          </a:ln>
        </p:spPr>
        <p:txBody>
          <a:bodyPr lIns="45719" rIns="45719"/>
          <a:lstStyle/>
          <a:p>
            <a:pPr/>
          </a:p>
        </p:txBody>
      </p:sp>
      <p:sp>
        <p:nvSpPr>
          <p:cNvPr id="309" name="Body Level One…"/>
          <p:cNvSpPr txBox="1"/>
          <p:nvPr>
            <p:ph type="body" sz="quarter" idx="1"/>
          </p:nvPr>
        </p:nvSpPr>
        <p:spPr>
          <a:xfrm>
            <a:off x="1380163" y="4357589"/>
            <a:ext cx="6386889" cy="272182"/>
          </a:xfrm>
          <a:prstGeom prst="rect">
            <a:avLst/>
          </a:prstGeom>
        </p:spPr>
        <p:txBody>
          <a:bodyPr/>
          <a:lstStyle>
            <a:lvl1pPr algn="ctr">
              <a:spcBef>
                <a:spcPts val="100"/>
              </a:spcBef>
              <a:defRPr sz="800">
                <a:solidFill>
                  <a:srgbClr val="2E2E2F"/>
                </a:solidFill>
                <a:latin typeface="Myriad Pro"/>
                <a:ea typeface="Myriad Pro"/>
                <a:cs typeface="Myriad Pro"/>
                <a:sym typeface="Myriad Pro"/>
              </a:defRPr>
            </a:lvl1pPr>
            <a:lvl2pPr algn="ctr">
              <a:spcBef>
                <a:spcPts val="100"/>
              </a:spcBef>
              <a:defRPr sz="800">
                <a:solidFill>
                  <a:srgbClr val="2E2E2F"/>
                </a:solidFill>
                <a:latin typeface="Myriad Pro"/>
                <a:ea typeface="Myriad Pro"/>
                <a:cs typeface="Myriad Pro"/>
                <a:sym typeface="Myriad Pro"/>
              </a:defRPr>
            </a:lvl2pPr>
            <a:lvl3pPr algn="ctr">
              <a:spcBef>
                <a:spcPts val="100"/>
              </a:spcBef>
              <a:defRPr sz="800">
                <a:solidFill>
                  <a:srgbClr val="2E2E2F"/>
                </a:solidFill>
                <a:latin typeface="Myriad Pro"/>
                <a:ea typeface="Myriad Pro"/>
                <a:cs typeface="Myriad Pro"/>
                <a:sym typeface="Myriad Pro"/>
              </a:defRPr>
            </a:lvl3pPr>
            <a:lvl4pPr algn="ctr">
              <a:spcBef>
                <a:spcPts val="100"/>
              </a:spcBef>
              <a:defRPr sz="800">
                <a:solidFill>
                  <a:srgbClr val="2E2E2F"/>
                </a:solidFill>
                <a:latin typeface="Myriad Pro"/>
                <a:ea typeface="Myriad Pro"/>
                <a:cs typeface="Myriad Pro"/>
                <a:sym typeface="Myriad Pro"/>
              </a:defRPr>
            </a:lvl4pPr>
            <a:lvl5pPr algn="ctr">
              <a:spcBef>
                <a:spcPts val="100"/>
              </a:spcBef>
              <a:defRPr sz="800">
                <a:solidFill>
                  <a:srgbClr val="2E2E2F"/>
                </a:solidFill>
                <a:latin typeface="Myriad Pro"/>
                <a:ea typeface="Myriad Pro"/>
                <a:cs typeface="Myriad Pro"/>
                <a:sym typeface="Myriad Pro"/>
              </a:defRPr>
            </a:lvl5pPr>
          </a:lstStyle>
          <a:p>
            <a:pPr/>
            <a:r>
              <a:t>Body Level One</a:t>
            </a:r>
          </a:p>
          <a:p>
            <a:pPr lvl="1"/>
            <a:r>
              <a:t>Body Level Two</a:t>
            </a:r>
          </a:p>
          <a:p>
            <a:pPr lvl="2"/>
            <a:r>
              <a:t>Body Level Three</a:t>
            </a:r>
          </a:p>
          <a:p>
            <a:pPr lvl="3"/>
            <a:r>
              <a:t>Body Level Four</a:t>
            </a:r>
          </a:p>
          <a:p>
            <a:pPr lvl="4"/>
            <a:r>
              <a:t>Body Level Five</a:t>
            </a:r>
          </a:p>
        </p:txBody>
      </p:sp>
      <p:sp>
        <p:nvSpPr>
          <p:cNvPr id="310" name="Título 1"/>
          <p:cNvSpPr txBox="1"/>
          <p:nvPr/>
        </p:nvSpPr>
        <p:spPr>
          <a:xfrm>
            <a:off x="2231512" y="1354667"/>
            <a:ext cx="4642408" cy="113829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nSpc>
                <a:spcPct val="90000"/>
              </a:lnSpc>
              <a:defRPr sz="2700">
                <a:solidFill>
                  <a:srgbClr val="2E2E2F"/>
                </a:solidFill>
                <a:latin typeface="Myriad Pro Light"/>
                <a:ea typeface="Myriad Pro Light"/>
                <a:cs typeface="Myriad Pro Light"/>
                <a:sym typeface="Myriad Pro Light"/>
              </a:defRPr>
            </a:lvl1pPr>
          </a:lstStyle>
          <a:p>
            <a:pPr/>
            <a:r>
              <a:t>Curso Virtual de Leucemia Linfoblástica Aguda</a:t>
            </a:r>
          </a:p>
        </p:txBody>
      </p:sp>
      <p:sp>
        <p:nvSpPr>
          <p:cNvPr id="3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Encabezado de sección">
    <p:spTree>
      <p:nvGrpSpPr>
        <p:cNvPr id="1" name=""/>
        <p:cNvGrpSpPr/>
        <p:nvPr/>
      </p:nvGrpSpPr>
      <p:grpSpPr>
        <a:xfrm>
          <a:off x="0" y="0"/>
          <a:ext cx="0" cy="0"/>
          <a:chOff x="0" y="0"/>
          <a:chExt cx="0" cy="0"/>
        </a:xfrm>
      </p:grpSpPr>
      <p:sp>
        <p:nvSpPr>
          <p:cNvPr id="29" name="Title Text"/>
          <p:cNvSpPr txBox="1"/>
          <p:nvPr>
            <p:ph type="title"/>
          </p:nvPr>
        </p:nvSpPr>
        <p:spPr>
          <a:xfrm>
            <a:off x="397756" y="1456620"/>
            <a:ext cx="3941411" cy="803379"/>
          </a:xfrm>
          <a:prstGeom prst="rect">
            <a:avLst/>
          </a:prstGeom>
        </p:spPr>
        <p:txBody>
          <a:bodyPr lIns="45719" tIns="45719" rIns="45719" bIns="45719"/>
          <a:lstStyle>
            <a:lvl1pPr algn="l">
              <a:defRPr sz="3200"/>
            </a:lvl1pPr>
          </a:lstStyle>
          <a:p>
            <a:pPr/>
            <a:r>
              <a:t>Title Text</a:t>
            </a:r>
          </a:p>
        </p:txBody>
      </p:sp>
      <p:sp>
        <p:nvSpPr>
          <p:cNvPr id="30" name="Body Level One…"/>
          <p:cNvSpPr txBox="1"/>
          <p:nvPr>
            <p:ph type="body" sz="quarter" idx="1"/>
          </p:nvPr>
        </p:nvSpPr>
        <p:spPr>
          <a:xfrm>
            <a:off x="397756" y="2403574"/>
            <a:ext cx="3941411" cy="1872092"/>
          </a:xfrm>
          <a:prstGeom prst="rect">
            <a:avLst/>
          </a:prstGeom>
        </p:spPr>
        <p:txBody>
          <a:bodyPr/>
          <a:lstStyle>
            <a:lvl1pPr>
              <a:defRPr>
                <a:solidFill>
                  <a:srgbClr val="2E2E2F"/>
                </a:solidFill>
              </a:defRPr>
            </a:lvl1pPr>
            <a:lvl2pPr>
              <a:defRPr>
                <a:solidFill>
                  <a:srgbClr val="2E2E2F"/>
                </a:solidFill>
              </a:defRPr>
            </a:lvl2pPr>
            <a:lvl3pPr>
              <a:defRPr>
                <a:solidFill>
                  <a:srgbClr val="2E2E2F"/>
                </a:solidFill>
              </a:defRPr>
            </a:lvl3pPr>
            <a:lvl4pPr>
              <a:defRPr>
                <a:solidFill>
                  <a:srgbClr val="2E2E2F"/>
                </a:solidFill>
              </a:defRPr>
            </a:lvl4pPr>
            <a:lvl5pPr>
              <a:defRPr>
                <a:solidFill>
                  <a:srgbClr val="2E2E2F"/>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Encabezado de sección">
    <p:spTree>
      <p:nvGrpSpPr>
        <p:cNvPr id="1" name=""/>
        <p:cNvGrpSpPr/>
        <p:nvPr/>
      </p:nvGrpSpPr>
      <p:grpSpPr>
        <a:xfrm>
          <a:off x="0" y="0"/>
          <a:ext cx="0" cy="0"/>
          <a:chOff x="0" y="0"/>
          <a:chExt cx="0" cy="0"/>
        </a:xfrm>
      </p:grpSpPr>
      <p:sp>
        <p:nvSpPr>
          <p:cNvPr id="38" name="Title Text"/>
          <p:cNvSpPr txBox="1"/>
          <p:nvPr>
            <p:ph type="title"/>
          </p:nvPr>
        </p:nvSpPr>
        <p:spPr>
          <a:xfrm>
            <a:off x="397756" y="1081670"/>
            <a:ext cx="3412244" cy="803379"/>
          </a:xfrm>
          <a:prstGeom prst="rect">
            <a:avLst/>
          </a:prstGeom>
        </p:spPr>
        <p:txBody>
          <a:bodyPr lIns="45719" tIns="45719" rIns="45719" bIns="45719"/>
          <a:lstStyle>
            <a:lvl1pPr algn="l">
              <a:defRPr sz="3200"/>
            </a:lvl1pPr>
          </a:lstStyle>
          <a:p>
            <a:pPr/>
            <a:r>
              <a:t>Title Text</a:t>
            </a:r>
          </a:p>
        </p:txBody>
      </p:sp>
      <p:sp>
        <p:nvSpPr>
          <p:cNvPr id="39" name="Body Level One…"/>
          <p:cNvSpPr txBox="1"/>
          <p:nvPr>
            <p:ph type="body" sz="quarter" idx="1"/>
          </p:nvPr>
        </p:nvSpPr>
        <p:spPr>
          <a:xfrm>
            <a:off x="397756" y="2128763"/>
            <a:ext cx="3412244" cy="2146905"/>
          </a:xfrm>
          <a:prstGeom prst="rect">
            <a:avLst/>
          </a:prstGeom>
        </p:spPr>
        <p:txBody>
          <a:bodyPr/>
          <a:lstStyle>
            <a:lvl1pPr>
              <a:defRPr>
                <a:solidFill>
                  <a:srgbClr val="2E2E2F"/>
                </a:solidFill>
              </a:defRPr>
            </a:lvl1pPr>
            <a:lvl2pPr>
              <a:defRPr>
                <a:solidFill>
                  <a:srgbClr val="2E2E2F"/>
                </a:solidFill>
              </a:defRPr>
            </a:lvl2pPr>
            <a:lvl3pPr>
              <a:defRPr>
                <a:solidFill>
                  <a:srgbClr val="2E2E2F"/>
                </a:solidFill>
              </a:defRPr>
            </a:lvl3pPr>
            <a:lvl4pPr>
              <a:defRPr>
                <a:solidFill>
                  <a:srgbClr val="2E2E2F"/>
                </a:solidFill>
              </a:defRPr>
            </a:lvl4pPr>
            <a:lvl5pPr>
              <a:defRPr>
                <a:solidFill>
                  <a:srgbClr val="2E2E2F"/>
                </a:solidFill>
              </a:defRPr>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Encabezado de sección 0">
    <p:spTree>
      <p:nvGrpSpPr>
        <p:cNvPr id="1" name=""/>
        <p:cNvGrpSpPr/>
        <p:nvPr/>
      </p:nvGrpSpPr>
      <p:grpSpPr>
        <a:xfrm>
          <a:off x="0" y="0"/>
          <a:ext cx="0" cy="0"/>
          <a:chOff x="0" y="0"/>
          <a:chExt cx="0" cy="0"/>
        </a:xfrm>
      </p:grpSpPr>
      <p:sp>
        <p:nvSpPr>
          <p:cNvPr id="47" name="Title Text"/>
          <p:cNvSpPr txBox="1"/>
          <p:nvPr>
            <p:ph type="title"/>
          </p:nvPr>
        </p:nvSpPr>
        <p:spPr>
          <a:xfrm>
            <a:off x="397756" y="1081670"/>
            <a:ext cx="3412244" cy="803379"/>
          </a:xfrm>
          <a:prstGeom prst="rect">
            <a:avLst/>
          </a:prstGeom>
        </p:spPr>
        <p:txBody>
          <a:bodyPr lIns="45719" tIns="45719" rIns="45719" bIns="45719"/>
          <a:lstStyle>
            <a:lvl1pPr algn="l">
              <a:defRPr sz="3200"/>
            </a:lvl1pPr>
          </a:lstStyle>
          <a:p>
            <a:pPr/>
            <a:r>
              <a:t>Title Text</a:t>
            </a:r>
          </a:p>
        </p:txBody>
      </p:sp>
      <p:sp>
        <p:nvSpPr>
          <p:cNvPr id="48" name="Body Level One…"/>
          <p:cNvSpPr txBox="1"/>
          <p:nvPr>
            <p:ph type="body" sz="quarter" idx="1"/>
          </p:nvPr>
        </p:nvSpPr>
        <p:spPr>
          <a:xfrm>
            <a:off x="397756" y="2128763"/>
            <a:ext cx="3412244" cy="2146905"/>
          </a:xfrm>
          <a:prstGeom prst="rect">
            <a:avLst/>
          </a:prstGeom>
        </p:spPr>
        <p:txBody>
          <a:bodyPr/>
          <a:lstStyle>
            <a:lvl1pPr>
              <a:defRPr>
                <a:solidFill>
                  <a:srgbClr val="2E2E2F"/>
                </a:solidFill>
              </a:defRPr>
            </a:lvl1pPr>
            <a:lvl2pPr>
              <a:defRPr>
                <a:solidFill>
                  <a:srgbClr val="2E2E2F"/>
                </a:solidFill>
              </a:defRPr>
            </a:lvl2pPr>
            <a:lvl3pPr>
              <a:defRPr>
                <a:solidFill>
                  <a:srgbClr val="2E2E2F"/>
                </a:solidFill>
              </a:defRPr>
            </a:lvl3pPr>
            <a:lvl4pPr>
              <a:defRPr>
                <a:solidFill>
                  <a:srgbClr val="2E2E2F"/>
                </a:solidFill>
              </a:defRPr>
            </a:lvl4pPr>
            <a:lvl5pPr>
              <a:defRPr>
                <a:solidFill>
                  <a:srgbClr val="2E2E2F"/>
                </a:solidFill>
              </a:defRPr>
            </a:lvl5pPr>
          </a:lstStyle>
          <a:p>
            <a:pPr/>
            <a:r>
              <a:t>Body Level One</a:t>
            </a:r>
          </a:p>
          <a:p>
            <a:pPr lvl="1"/>
            <a:r>
              <a:t>Body Level Two</a:t>
            </a:r>
          </a:p>
          <a:p>
            <a:pPr lvl="2"/>
            <a:r>
              <a:t>Body Level Three</a:t>
            </a:r>
          </a:p>
          <a:p>
            <a:pPr lvl="3"/>
            <a:r>
              <a:t>Body Level Four</a:t>
            </a:r>
          </a:p>
          <a:p>
            <a:pPr lvl="4"/>
            <a:r>
              <a:t>Body Level Five</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magen con título 2">
    <p:spTree>
      <p:nvGrpSpPr>
        <p:cNvPr id="1" name=""/>
        <p:cNvGrpSpPr/>
        <p:nvPr/>
      </p:nvGrpSpPr>
      <p:grpSpPr>
        <a:xfrm>
          <a:off x="0" y="0"/>
          <a:ext cx="0" cy="0"/>
          <a:chOff x="0" y="0"/>
          <a:chExt cx="0" cy="0"/>
        </a:xfrm>
      </p:grpSpPr>
      <p:sp>
        <p:nvSpPr>
          <p:cNvPr id="56" name="Title Text"/>
          <p:cNvSpPr txBox="1"/>
          <p:nvPr>
            <p:ph type="title"/>
          </p:nvPr>
        </p:nvSpPr>
        <p:spPr>
          <a:xfrm>
            <a:off x="1792288" y="3517169"/>
            <a:ext cx="5486401" cy="425055"/>
          </a:xfrm>
          <a:prstGeom prst="rect">
            <a:avLst/>
          </a:prstGeom>
        </p:spPr>
        <p:txBody>
          <a:bodyPr lIns="45719" tIns="45719" rIns="45719" bIns="45719" anchor="b"/>
          <a:lstStyle>
            <a:lvl1pPr algn="l">
              <a:defRPr sz="2000"/>
            </a:lvl1pPr>
          </a:lstStyle>
          <a:p>
            <a:pPr/>
            <a:r>
              <a:t>Title Text</a:t>
            </a:r>
          </a:p>
        </p:txBody>
      </p:sp>
      <p:sp>
        <p:nvSpPr>
          <p:cNvPr id="57" name="Marcador de posición de imagen 2"/>
          <p:cNvSpPr/>
          <p:nvPr>
            <p:ph type="pic" sz="half" idx="13"/>
          </p:nvPr>
        </p:nvSpPr>
        <p:spPr>
          <a:xfrm>
            <a:off x="1792288" y="459579"/>
            <a:ext cx="5486401" cy="2746758"/>
          </a:xfrm>
          <a:prstGeom prst="rect">
            <a:avLst/>
          </a:prstGeom>
        </p:spPr>
        <p:txBody>
          <a:bodyPr lIns="91439" rIns="91439">
            <a:noAutofit/>
          </a:bodyPr>
          <a:lstStyle/>
          <a:p>
            <a:pPr/>
          </a:p>
        </p:txBody>
      </p:sp>
      <p:sp>
        <p:nvSpPr>
          <p:cNvPr id="58" name="Body Level One…"/>
          <p:cNvSpPr txBox="1"/>
          <p:nvPr>
            <p:ph type="body" sz="quarter" idx="1"/>
          </p:nvPr>
        </p:nvSpPr>
        <p:spPr>
          <a:xfrm>
            <a:off x="1792288" y="4025503"/>
            <a:ext cx="5486401" cy="603648"/>
          </a:xfrm>
          <a:prstGeom prst="rect">
            <a:avLst/>
          </a:prstGeom>
        </p:spPr>
        <p:txBody>
          <a:bodyPr/>
          <a:lstStyle>
            <a:lvl1pPr>
              <a:defRPr sz="1200">
                <a:solidFill>
                  <a:srgbClr val="2E2E2F"/>
                </a:solidFill>
                <a:latin typeface="Myriad Pro"/>
                <a:ea typeface="Myriad Pro"/>
                <a:cs typeface="Myriad Pro"/>
                <a:sym typeface="Myriad Pro"/>
              </a:defRPr>
            </a:lvl1pPr>
            <a:lvl2pPr>
              <a:defRPr sz="1200">
                <a:solidFill>
                  <a:srgbClr val="2E2E2F"/>
                </a:solidFill>
                <a:latin typeface="Myriad Pro"/>
                <a:ea typeface="Myriad Pro"/>
                <a:cs typeface="Myriad Pro"/>
                <a:sym typeface="Myriad Pro"/>
              </a:defRPr>
            </a:lvl2pPr>
            <a:lvl3pPr>
              <a:defRPr sz="1200">
                <a:solidFill>
                  <a:srgbClr val="2E2E2F"/>
                </a:solidFill>
                <a:latin typeface="Myriad Pro"/>
                <a:ea typeface="Myriad Pro"/>
                <a:cs typeface="Myriad Pro"/>
                <a:sym typeface="Myriad Pro"/>
              </a:defRPr>
            </a:lvl3pPr>
            <a:lvl4pPr>
              <a:defRPr sz="1200">
                <a:solidFill>
                  <a:srgbClr val="2E2E2F"/>
                </a:solidFill>
                <a:latin typeface="Myriad Pro"/>
                <a:ea typeface="Myriad Pro"/>
                <a:cs typeface="Myriad Pro"/>
                <a:sym typeface="Myriad Pro"/>
              </a:defRPr>
            </a:lvl4pPr>
            <a:lvl5pPr>
              <a:defRPr sz="1200">
                <a:solidFill>
                  <a:srgbClr val="2E2E2F"/>
                </a:solidFill>
                <a:latin typeface="Myriad Pro"/>
                <a:ea typeface="Myriad Pro"/>
                <a:cs typeface="Myriad Pro"/>
                <a:sym typeface="Myriad Pro"/>
              </a:defRPr>
            </a:lvl5pPr>
          </a:lstStyle>
          <a:p>
            <a:pPr/>
            <a:r>
              <a:t>Body Level One</a:t>
            </a:r>
          </a:p>
          <a:p>
            <a:pPr lvl="1"/>
            <a:r>
              <a:t>Body Level Two</a:t>
            </a:r>
          </a:p>
          <a:p>
            <a:pPr lvl="2"/>
            <a:r>
              <a:t>Body Level Three</a:t>
            </a:r>
          </a:p>
          <a:p>
            <a:pPr lvl="3"/>
            <a:r>
              <a:t>Body Level Four</a:t>
            </a:r>
          </a:p>
          <a:p>
            <a:pPr lvl="4"/>
            <a:r>
              <a:t>Body Level Five</a:t>
            </a:r>
          </a:p>
        </p:txBody>
      </p:sp>
      <p:sp>
        <p:nvSpPr>
          <p:cNvPr id="59" name="Conector recto 7"/>
          <p:cNvSpPr/>
          <p:nvPr/>
        </p:nvSpPr>
        <p:spPr>
          <a:xfrm>
            <a:off x="1672481" y="3365961"/>
            <a:ext cx="5746122" cy="1"/>
          </a:xfrm>
          <a:prstGeom prst="line">
            <a:avLst/>
          </a:prstGeom>
          <a:ln w="12700">
            <a:solidFill>
              <a:schemeClr val="accent1"/>
            </a:solidFill>
          </a:ln>
        </p:spPr>
        <p:txBody>
          <a:bodyPr lIns="45719" rIns="45719"/>
          <a:lstStyle/>
          <a:p>
            <a:pPr/>
          </a:p>
        </p:txBody>
      </p:sp>
      <p:sp>
        <p:nvSpPr>
          <p:cNvPr id="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idos">
    <p:spTree>
      <p:nvGrpSpPr>
        <p:cNvPr id="1" name=""/>
        <p:cNvGrpSpPr/>
        <p:nvPr/>
      </p:nvGrpSpPr>
      <p:grpSpPr>
        <a:xfrm>
          <a:off x="0" y="0"/>
          <a:ext cx="0" cy="0"/>
          <a:chOff x="0" y="0"/>
          <a:chExt cx="0" cy="0"/>
        </a:xfrm>
      </p:grpSpPr>
      <p:sp>
        <p:nvSpPr>
          <p:cNvPr id="67" name="Title Text"/>
          <p:cNvSpPr txBox="1"/>
          <p:nvPr>
            <p:ph type="title"/>
          </p:nvPr>
        </p:nvSpPr>
        <p:spPr>
          <a:prstGeom prst="rect">
            <a:avLst/>
          </a:prstGeom>
        </p:spPr>
        <p:txBody>
          <a:bodyPr/>
          <a:lstStyle/>
          <a:p>
            <a:pPr/>
            <a:r>
              <a:t>Title Text</a:t>
            </a:r>
          </a:p>
        </p:txBody>
      </p:sp>
      <p:sp>
        <p:nvSpPr>
          <p:cNvPr id="68" name="Body Level One…"/>
          <p:cNvSpPr txBox="1"/>
          <p:nvPr>
            <p:ph type="body" sz="quarter" idx="1"/>
          </p:nvPr>
        </p:nvSpPr>
        <p:spPr>
          <a:xfrm>
            <a:off x="2743643" y="1250684"/>
            <a:ext cx="1607375" cy="1243503"/>
          </a:xfrm>
          <a:prstGeom prst="rect">
            <a:avLst/>
          </a:prstGeom>
        </p:spPr>
        <p:txBody>
          <a:bodyPr/>
          <a:lstStyle>
            <a:lvl1pPr>
              <a:defRPr sz="1200">
                <a:solidFill>
                  <a:srgbClr val="7D8287"/>
                </a:solidFill>
                <a:latin typeface="+mj-lt"/>
                <a:ea typeface="+mj-ea"/>
                <a:cs typeface="+mj-cs"/>
                <a:sym typeface="Calibri"/>
              </a:defRPr>
            </a:lvl1pPr>
            <a:lvl2pPr marL="647700" indent="-190500">
              <a:buSzPct val="100000"/>
              <a:buChar char="•"/>
              <a:defRPr sz="1200">
                <a:solidFill>
                  <a:srgbClr val="7D8287"/>
                </a:solidFill>
                <a:latin typeface="+mj-lt"/>
                <a:ea typeface="+mj-ea"/>
                <a:cs typeface="+mj-cs"/>
                <a:sym typeface="Calibri"/>
              </a:defRPr>
            </a:lvl2pPr>
            <a:lvl3pPr marL="1085850" indent="-171450">
              <a:buSzPct val="100000"/>
              <a:buChar char="•"/>
              <a:defRPr sz="1200">
                <a:solidFill>
                  <a:srgbClr val="7D8287"/>
                </a:solidFill>
                <a:latin typeface="+mj-lt"/>
                <a:ea typeface="+mj-ea"/>
                <a:cs typeface="+mj-cs"/>
                <a:sym typeface="Calibri"/>
              </a:defRPr>
            </a:lvl3pPr>
            <a:lvl4pPr marL="1567542" indent="-195942">
              <a:buSzPct val="100000"/>
              <a:buChar char="•"/>
              <a:defRPr sz="1200">
                <a:solidFill>
                  <a:srgbClr val="7D8287"/>
                </a:solidFill>
                <a:latin typeface="+mj-lt"/>
                <a:ea typeface="+mj-ea"/>
                <a:cs typeface="+mj-cs"/>
                <a:sym typeface="Calibri"/>
              </a:defRPr>
            </a:lvl4pPr>
            <a:lvl5pPr marL="2057400" indent="-228600">
              <a:buSzPct val="100000"/>
              <a:buChar char="•"/>
              <a:defRPr sz="1200">
                <a:solidFill>
                  <a:srgbClr val="7D8287"/>
                </a:solidFill>
                <a:latin typeface="+mj-lt"/>
                <a:ea typeface="+mj-ea"/>
                <a:cs typeface="+mj-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69" name="Marcador de texto 3"/>
          <p:cNvSpPr/>
          <p:nvPr>
            <p:ph type="body" sz="quarter" idx="13"/>
          </p:nvPr>
        </p:nvSpPr>
        <p:spPr>
          <a:xfrm>
            <a:off x="741739" y="1250684"/>
            <a:ext cx="1849061" cy="1243503"/>
          </a:xfrm>
          <a:prstGeom prst="rect">
            <a:avLst/>
          </a:prstGeom>
        </p:spPr>
        <p:txBody>
          <a:bodyPr/>
          <a:lstStyle/>
          <a:p>
            <a:pPr>
              <a:defRPr>
                <a:solidFill>
                  <a:srgbClr val="2E2E2F"/>
                </a:solidFill>
                <a:latin typeface="Myriad Pro"/>
                <a:ea typeface="Myriad Pro"/>
                <a:cs typeface="Myriad Pro"/>
                <a:sym typeface="Myriad Pro"/>
              </a:defRPr>
            </a:pPr>
          </a:p>
        </p:txBody>
      </p:sp>
      <p:sp>
        <p:nvSpPr>
          <p:cNvPr id="70" name="Marcador de texto 3"/>
          <p:cNvSpPr/>
          <p:nvPr>
            <p:ph type="body" sz="quarter" idx="14"/>
          </p:nvPr>
        </p:nvSpPr>
        <p:spPr>
          <a:xfrm>
            <a:off x="312927" y="1250684"/>
            <a:ext cx="288545" cy="300957"/>
          </a:xfrm>
          <a:prstGeom prst="rect">
            <a:avLst/>
          </a:prstGeom>
        </p:spPr>
        <p:txBody>
          <a:bodyPr/>
          <a:lstStyle/>
          <a:p>
            <a:pPr>
              <a:defRPr sz="1200">
                <a:solidFill>
                  <a:srgbClr val="2E2E2F"/>
                </a:solidFill>
                <a:latin typeface="Myriad Pro Light"/>
                <a:ea typeface="Myriad Pro Light"/>
                <a:cs typeface="Myriad Pro Light"/>
                <a:sym typeface="Myriad Pro Light"/>
              </a:defRPr>
            </a:pPr>
          </a:p>
        </p:txBody>
      </p:sp>
      <p:sp>
        <p:nvSpPr>
          <p:cNvPr id="71" name="Marcador de texto 3"/>
          <p:cNvSpPr/>
          <p:nvPr>
            <p:ph type="body" sz="quarter" idx="15"/>
          </p:nvPr>
        </p:nvSpPr>
        <p:spPr>
          <a:xfrm>
            <a:off x="5066796" y="1250684"/>
            <a:ext cx="1849061" cy="1243503"/>
          </a:xfrm>
          <a:prstGeom prst="rect">
            <a:avLst/>
          </a:prstGeom>
        </p:spPr>
        <p:txBody>
          <a:bodyPr/>
          <a:lstStyle/>
          <a:p>
            <a:pPr>
              <a:defRPr>
                <a:solidFill>
                  <a:srgbClr val="2E2E2F"/>
                </a:solidFill>
                <a:latin typeface="Myriad Pro"/>
                <a:ea typeface="Myriad Pro"/>
                <a:cs typeface="Myriad Pro"/>
                <a:sym typeface="Myriad Pro"/>
              </a:defRPr>
            </a:pPr>
          </a:p>
        </p:txBody>
      </p:sp>
      <p:sp>
        <p:nvSpPr>
          <p:cNvPr id="72" name="Marcador de texto 3"/>
          <p:cNvSpPr/>
          <p:nvPr>
            <p:ph type="body" sz="quarter" idx="16"/>
          </p:nvPr>
        </p:nvSpPr>
        <p:spPr>
          <a:xfrm>
            <a:off x="4637983" y="1250684"/>
            <a:ext cx="288545" cy="300957"/>
          </a:xfrm>
          <a:prstGeom prst="rect">
            <a:avLst/>
          </a:prstGeom>
        </p:spPr>
        <p:txBody>
          <a:bodyPr/>
          <a:lstStyle/>
          <a:p>
            <a:pPr>
              <a:defRPr sz="1200">
                <a:solidFill>
                  <a:srgbClr val="2E2E2F"/>
                </a:solidFill>
                <a:latin typeface="Myriad Pro Light"/>
                <a:ea typeface="Myriad Pro Light"/>
                <a:cs typeface="Myriad Pro Light"/>
                <a:sym typeface="Myriad Pro Light"/>
              </a:defRPr>
            </a:pPr>
          </a:p>
        </p:txBody>
      </p:sp>
      <p:sp>
        <p:nvSpPr>
          <p:cNvPr id="73" name="Marcador de texto 3"/>
          <p:cNvSpPr/>
          <p:nvPr>
            <p:ph type="body" sz="quarter" idx="17"/>
          </p:nvPr>
        </p:nvSpPr>
        <p:spPr>
          <a:xfrm>
            <a:off x="741739" y="3001358"/>
            <a:ext cx="1849061" cy="1243503"/>
          </a:xfrm>
          <a:prstGeom prst="rect">
            <a:avLst/>
          </a:prstGeom>
        </p:spPr>
        <p:txBody>
          <a:bodyPr/>
          <a:lstStyle/>
          <a:p>
            <a:pPr>
              <a:defRPr>
                <a:solidFill>
                  <a:srgbClr val="2E2E2F"/>
                </a:solidFill>
                <a:latin typeface="Myriad Pro"/>
                <a:ea typeface="Myriad Pro"/>
                <a:cs typeface="Myriad Pro"/>
                <a:sym typeface="Myriad Pro"/>
              </a:defRPr>
            </a:pPr>
          </a:p>
        </p:txBody>
      </p:sp>
      <p:sp>
        <p:nvSpPr>
          <p:cNvPr id="74" name="Marcador de texto 3"/>
          <p:cNvSpPr/>
          <p:nvPr>
            <p:ph type="body" sz="quarter" idx="18"/>
          </p:nvPr>
        </p:nvSpPr>
        <p:spPr>
          <a:xfrm>
            <a:off x="312927" y="3001356"/>
            <a:ext cx="288545" cy="300957"/>
          </a:xfrm>
          <a:prstGeom prst="rect">
            <a:avLst/>
          </a:prstGeom>
        </p:spPr>
        <p:txBody>
          <a:bodyPr/>
          <a:lstStyle/>
          <a:p>
            <a:pPr>
              <a:defRPr sz="1200">
                <a:solidFill>
                  <a:srgbClr val="2E2E2F"/>
                </a:solidFill>
                <a:latin typeface="Myriad Pro Light"/>
                <a:ea typeface="Myriad Pro Light"/>
                <a:cs typeface="Myriad Pro Light"/>
                <a:sym typeface="Myriad Pro Light"/>
              </a:defRPr>
            </a:pPr>
          </a:p>
        </p:txBody>
      </p:sp>
      <p:sp>
        <p:nvSpPr>
          <p:cNvPr id="75" name="Marcador de texto 3"/>
          <p:cNvSpPr/>
          <p:nvPr>
            <p:ph type="body" sz="quarter" idx="19"/>
          </p:nvPr>
        </p:nvSpPr>
        <p:spPr>
          <a:xfrm>
            <a:off x="5066796" y="3001358"/>
            <a:ext cx="1849061" cy="1243503"/>
          </a:xfrm>
          <a:prstGeom prst="rect">
            <a:avLst/>
          </a:prstGeom>
        </p:spPr>
        <p:txBody>
          <a:bodyPr/>
          <a:lstStyle/>
          <a:p>
            <a:pPr>
              <a:defRPr>
                <a:solidFill>
                  <a:srgbClr val="2E2E2F"/>
                </a:solidFill>
                <a:latin typeface="Myriad Pro"/>
                <a:ea typeface="Myriad Pro"/>
                <a:cs typeface="Myriad Pro"/>
                <a:sym typeface="Myriad Pro"/>
              </a:defRPr>
            </a:pPr>
          </a:p>
        </p:txBody>
      </p:sp>
      <p:sp>
        <p:nvSpPr>
          <p:cNvPr id="76" name="Marcador de texto 3"/>
          <p:cNvSpPr/>
          <p:nvPr>
            <p:ph type="body" sz="quarter" idx="20"/>
          </p:nvPr>
        </p:nvSpPr>
        <p:spPr>
          <a:xfrm>
            <a:off x="4637983" y="3001356"/>
            <a:ext cx="288545" cy="300957"/>
          </a:xfrm>
          <a:prstGeom prst="rect">
            <a:avLst/>
          </a:prstGeom>
        </p:spPr>
        <p:txBody>
          <a:bodyPr/>
          <a:lstStyle/>
          <a:p>
            <a:pPr>
              <a:defRPr sz="1200">
                <a:solidFill>
                  <a:srgbClr val="2E2E2F"/>
                </a:solidFill>
                <a:latin typeface="Myriad Pro Light"/>
                <a:ea typeface="Myriad Pro Light"/>
                <a:cs typeface="Myriad Pro Light"/>
                <a:sym typeface="Myriad Pro Light"/>
              </a:defRPr>
            </a:pPr>
          </a:p>
        </p:txBody>
      </p:sp>
      <p:sp>
        <p:nvSpPr>
          <p:cNvPr id="7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idos 2">
    <p:spTree>
      <p:nvGrpSpPr>
        <p:cNvPr id="1" name=""/>
        <p:cNvGrpSpPr/>
        <p:nvPr/>
      </p:nvGrpSpPr>
      <p:grpSpPr>
        <a:xfrm>
          <a:off x="0" y="0"/>
          <a:ext cx="0" cy="0"/>
          <a:chOff x="0" y="0"/>
          <a:chExt cx="0" cy="0"/>
        </a:xfrm>
      </p:grpSpPr>
      <p:sp>
        <p:nvSpPr>
          <p:cNvPr id="84" name="Body Level One…"/>
          <p:cNvSpPr txBox="1"/>
          <p:nvPr>
            <p:ph type="body" sz="quarter" idx="1"/>
          </p:nvPr>
        </p:nvSpPr>
        <p:spPr>
          <a:xfrm>
            <a:off x="403925" y="3108984"/>
            <a:ext cx="1849061" cy="1243503"/>
          </a:xfrm>
          <a:prstGeom prst="rect">
            <a:avLst/>
          </a:prstGeom>
        </p:spPr>
        <p:txBody>
          <a:bodyPr/>
          <a:lstStyle>
            <a:lvl1pPr>
              <a:defRPr sz="1200">
                <a:solidFill>
                  <a:srgbClr val="7D8287"/>
                </a:solidFill>
                <a:latin typeface="+mj-lt"/>
                <a:ea typeface="+mj-ea"/>
                <a:cs typeface="+mj-cs"/>
                <a:sym typeface="Calibri"/>
              </a:defRPr>
            </a:lvl1pPr>
            <a:lvl2pPr marL="647700" indent="-190500">
              <a:buSzPct val="100000"/>
              <a:buChar char="•"/>
              <a:defRPr sz="1200">
                <a:solidFill>
                  <a:srgbClr val="7D8287"/>
                </a:solidFill>
                <a:latin typeface="+mj-lt"/>
                <a:ea typeface="+mj-ea"/>
                <a:cs typeface="+mj-cs"/>
                <a:sym typeface="Calibri"/>
              </a:defRPr>
            </a:lvl2pPr>
            <a:lvl3pPr marL="1085850" indent="-171450">
              <a:buSzPct val="100000"/>
              <a:buChar char="•"/>
              <a:defRPr sz="1200">
                <a:solidFill>
                  <a:srgbClr val="7D8287"/>
                </a:solidFill>
                <a:latin typeface="+mj-lt"/>
                <a:ea typeface="+mj-ea"/>
                <a:cs typeface="+mj-cs"/>
                <a:sym typeface="Calibri"/>
              </a:defRPr>
            </a:lvl3pPr>
            <a:lvl4pPr marL="1567542" indent="-195942">
              <a:buSzPct val="100000"/>
              <a:buChar char="•"/>
              <a:defRPr sz="1200">
                <a:solidFill>
                  <a:srgbClr val="7D8287"/>
                </a:solidFill>
                <a:latin typeface="+mj-lt"/>
                <a:ea typeface="+mj-ea"/>
                <a:cs typeface="+mj-cs"/>
                <a:sym typeface="Calibri"/>
              </a:defRPr>
            </a:lvl4pPr>
            <a:lvl5pPr marL="2057400" indent="-228600">
              <a:buSzPct val="100000"/>
              <a:buChar char="•"/>
              <a:defRPr sz="1200">
                <a:solidFill>
                  <a:srgbClr val="7D8287"/>
                </a:solidFill>
                <a:latin typeface="+mj-lt"/>
                <a:ea typeface="+mj-ea"/>
                <a:cs typeface="+mj-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85" name="Marcador de texto 3"/>
          <p:cNvSpPr/>
          <p:nvPr>
            <p:ph type="body" sz="quarter" idx="13"/>
          </p:nvPr>
        </p:nvSpPr>
        <p:spPr>
          <a:xfrm>
            <a:off x="403925" y="1738190"/>
            <a:ext cx="1849061" cy="1243503"/>
          </a:xfrm>
          <a:prstGeom prst="rect">
            <a:avLst/>
          </a:prstGeom>
        </p:spPr>
        <p:txBody>
          <a:bodyPr/>
          <a:lstStyle/>
          <a:p>
            <a:pPr>
              <a:defRPr>
                <a:solidFill>
                  <a:srgbClr val="2E2E2F"/>
                </a:solidFill>
              </a:defRPr>
            </a:pPr>
          </a:p>
        </p:txBody>
      </p:sp>
      <p:sp>
        <p:nvSpPr>
          <p:cNvPr id="86" name="Marcador de texto 3"/>
          <p:cNvSpPr/>
          <p:nvPr>
            <p:ph type="body" sz="quarter" idx="14"/>
          </p:nvPr>
        </p:nvSpPr>
        <p:spPr>
          <a:xfrm>
            <a:off x="1184183" y="1358310"/>
            <a:ext cx="288545" cy="300957"/>
          </a:xfrm>
          <a:prstGeom prst="rect">
            <a:avLst/>
          </a:prstGeom>
        </p:spPr>
        <p:txBody>
          <a:bodyPr/>
          <a:lstStyle/>
          <a:p>
            <a:pPr>
              <a:defRPr sz="1200">
                <a:solidFill>
                  <a:srgbClr val="2E2E2F"/>
                </a:solidFill>
                <a:latin typeface="Myriad Pro Light"/>
                <a:ea typeface="Myriad Pro Light"/>
                <a:cs typeface="Myriad Pro Light"/>
                <a:sym typeface="Myriad Pro Light"/>
              </a:defRPr>
            </a:pPr>
          </a:p>
        </p:txBody>
      </p:sp>
      <p:sp>
        <p:nvSpPr>
          <p:cNvPr id="87" name="Title Text"/>
          <p:cNvSpPr txBox="1"/>
          <p:nvPr>
            <p:ph type="title"/>
          </p:nvPr>
        </p:nvSpPr>
        <p:spPr>
          <a:prstGeom prst="rect">
            <a:avLst/>
          </a:prstGeom>
        </p:spPr>
        <p:txBody>
          <a:bodyPr/>
          <a:lstStyle/>
          <a:p>
            <a:pPr/>
            <a:r>
              <a:t>Title Text</a:t>
            </a:r>
          </a:p>
        </p:txBody>
      </p:sp>
      <p:sp>
        <p:nvSpPr>
          <p:cNvPr id="88" name="Marcador de texto 3"/>
          <p:cNvSpPr/>
          <p:nvPr>
            <p:ph type="body" sz="quarter" idx="15"/>
          </p:nvPr>
        </p:nvSpPr>
        <p:spPr>
          <a:xfrm>
            <a:off x="2590799" y="1738190"/>
            <a:ext cx="1849062" cy="1243503"/>
          </a:xfrm>
          <a:prstGeom prst="rect">
            <a:avLst/>
          </a:prstGeom>
        </p:spPr>
        <p:txBody>
          <a:bodyPr/>
          <a:lstStyle/>
          <a:p>
            <a:pPr>
              <a:defRPr>
                <a:solidFill>
                  <a:srgbClr val="2E2E2F"/>
                </a:solidFill>
              </a:defRPr>
            </a:pPr>
          </a:p>
        </p:txBody>
      </p:sp>
      <p:sp>
        <p:nvSpPr>
          <p:cNvPr id="89" name="Marcador de texto 3"/>
          <p:cNvSpPr/>
          <p:nvPr>
            <p:ph type="body" sz="quarter" idx="16"/>
          </p:nvPr>
        </p:nvSpPr>
        <p:spPr>
          <a:xfrm>
            <a:off x="3371058" y="1358310"/>
            <a:ext cx="288545" cy="300957"/>
          </a:xfrm>
          <a:prstGeom prst="rect">
            <a:avLst/>
          </a:prstGeom>
        </p:spPr>
        <p:txBody>
          <a:bodyPr/>
          <a:lstStyle/>
          <a:p>
            <a:pPr>
              <a:defRPr sz="1200">
                <a:solidFill>
                  <a:srgbClr val="2E2E2F"/>
                </a:solidFill>
                <a:latin typeface="Myriad Pro Light"/>
                <a:ea typeface="Myriad Pro Light"/>
                <a:cs typeface="Myriad Pro Light"/>
                <a:sym typeface="Myriad Pro Light"/>
              </a:defRPr>
            </a:pPr>
          </a:p>
        </p:txBody>
      </p:sp>
      <p:sp>
        <p:nvSpPr>
          <p:cNvPr id="90" name="Marcador de texto 3"/>
          <p:cNvSpPr/>
          <p:nvPr>
            <p:ph type="body" sz="quarter" idx="17"/>
          </p:nvPr>
        </p:nvSpPr>
        <p:spPr>
          <a:xfrm>
            <a:off x="4757454" y="1738190"/>
            <a:ext cx="1849061" cy="1243503"/>
          </a:xfrm>
          <a:prstGeom prst="rect">
            <a:avLst/>
          </a:prstGeom>
        </p:spPr>
        <p:txBody>
          <a:bodyPr/>
          <a:lstStyle/>
          <a:p>
            <a:pPr>
              <a:defRPr>
                <a:solidFill>
                  <a:srgbClr val="2E2E2F"/>
                </a:solidFill>
              </a:defRPr>
            </a:pPr>
          </a:p>
        </p:txBody>
      </p:sp>
      <p:sp>
        <p:nvSpPr>
          <p:cNvPr id="91" name="Marcador de texto 3"/>
          <p:cNvSpPr/>
          <p:nvPr>
            <p:ph type="body" sz="quarter" idx="18"/>
          </p:nvPr>
        </p:nvSpPr>
        <p:spPr>
          <a:xfrm>
            <a:off x="5537713" y="1358310"/>
            <a:ext cx="288545" cy="300957"/>
          </a:xfrm>
          <a:prstGeom prst="rect">
            <a:avLst/>
          </a:prstGeom>
        </p:spPr>
        <p:txBody>
          <a:bodyPr/>
          <a:lstStyle/>
          <a:p>
            <a:pPr>
              <a:defRPr sz="1200">
                <a:solidFill>
                  <a:srgbClr val="2E2E2F"/>
                </a:solidFill>
                <a:latin typeface="Myriad Pro Light"/>
                <a:ea typeface="Myriad Pro Light"/>
                <a:cs typeface="Myriad Pro Light"/>
                <a:sym typeface="Myriad Pro Light"/>
              </a:defRPr>
            </a:pPr>
          </a:p>
        </p:txBody>
      </p:sp>
      <p:sp>
        <p:nvSpPr>
          <p:cNvPr id="92" name="Marcador de texto 3"/>
          <p:cNvSpPr/>
          <p:nvPr>
            <p:ph type="body" sz="quarter" idx="19"/>
          </p:nvPr>
        </p:nvSpPr>
        <p:spPr>
          <a:xfrm>
            <a:off x="6881610" y="1738190"/>
            <a:ext cx="1849061" cy="1243503"/>
          </a:xfrm>
          <a:prstGeom prst="rect">
            <a:avLst/>
          </a:prstGeom>
        </p:spPr>
        <p:txBody>
          <a:bodyPr/>
          <a:lstStyle/>
          <a:p>
            <a:pPr>
              <a:defRPr>
                <a:solidFill>
                  <a:srgbClr val="2E2E2F"/>
                </a:solidFill>
              </a:defRPr>
            </a:pPr>
          </a:p>
        </p:txBody>
      </p:sp>
      <p:sp>
        <p:nvSpPr>
          <p:cNvPr id="93" name="Marcador de texto 3"/>
          <p:cNvSpPr/>
          <p:nvPr>
            <p:ph type="body" sz="quarter" idx="20"/>
          </p:nvPr>
        </p:nvSpPr>
        <p:spPr>
          <a:xfrm>
            <a:off x="7661868" y="1358310"/>
            <a:ext cx="288545" cy="300957"/>
          </a:xfrm>
          <a:prstGeom prst="rect">
            <a:avLst/>
          </a:prstGeom>
        </p:spPr>
        <p:txBody>
          <a:bodyPr/>
          <a:lstStyle/>
          <a:p>
            <a:pPr>
              <a:defRPr sz="1200">
                <a:solidFill>
                  <a:srgbClr val="2E2E2F"/>
                </a:solidFill>
                <a:latin typeface="Myriad Pro Light"/>
                <a:ea typeface="Myriad Pro Light"/>
                <a:cs typeface="Myriad Pro Light"/>
                <a:sym typeface="Myriad Pro Light"/>
              </a:defRPr>
            </a:pPr>
          </a:p>
        </p:txBody>
      </p:sp>
      <p:sp>
        <p:nvSpPr>
          <p:cNvPr id="9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exto una columna izquierda 2">
    <p:spTree>
      <p:nvGrpSpPr>
        <p:cNvPr id="1" name=""/>
        <p:cNvGrpSpPr/>
        <p:nvPr/>
      </p:nvGrpSpPr>
      <p:grpSpPr>
        <a:xfrm>
          <a:off x="0" y="0"/>
          <a:ext cx="0" cy="0"/>
          <a:chOff x="0" y="0"/>
          <a:chExt cx="0" cy="0"/>
        </a:xfrm>
      </p:grpSpPr>
      <p:sp>
        <p:nvSpPr>
          <p:cNvPr id="101" name="Body Level One…"/>
          <p:cNvSpPr txBox="1"/>
          <p:nvPr>
            <p:ph type="body" sz="quarter" idx="1"/>
          </p:nvPr>
        </p:nvSpPr>
        <p:spPr>
          <a:xfrm>
            <a:off x="6184784" y="1521077"/>
            <a:ext cx="2502017" cy="2898657"/>
          </a:xfrm>
          <a:prstGeom prst="rect">
            <a:avLst/>
          </a:prstGeom>
        </p:spPr>
        <p:txBody>
          <a:bodyPr/>
          <a:lstStyle>
            <a:lvl1pPr>
              <a:defRPr sz="1200">
                <a:solidFill>
                  <a:srgbClr val="7D8287"/>
                </a:solidFill>
                <a:latin typeface="Myriad Pro"/>
                <a:ea typeface="Myriad Pro"/>
                <a:cs typeface="Myriad Pro"/>
                <a:sym typeface="Myriad Pro"/>
              </a:defRPr>
            </a:lvl1pPr>
            <a:lvl2pPr marL="647700" indent="-190500">
              <a:buSzPct val="100000"/>
              <a:buChar char="•"/>
              <a:defRPr sz="1200">
                <a:solidFill>
                  <a:srgbClr val="7D8287"/>
                </a:solidFill>
                <a:latin typeface="Myriad Pro"/>
                <a:ea typeface="Myriad Pro"/>
                <a:cs typeface="Myriad Pro"/>
                <a:sym typeface="Myriad Pro"/>
              </a:defRPr>
            </a:lvl2pPr>
            <a:lvl3pPr marL="1085850" indent="-171450">
              <a:buSzPct val="100000"/>
              <a:buChar char="•"/>
              <a:defRPr sz="1200">
                <a:solidFill>
                  <a:srgbClr val="7D8287"/>
                </a:solidFill>
                <a:latin typeface="Myriad Pro"/>
                <a:ea typeface="Myriad Pro"/>
                <a:cs typeface="Myriad Pro"/>
                <a:sym typeface="Myriad Pro"/>
              </a:defRPr>
            </a:lvl3pPr>
            <a:lvl4pPr marL="1567542" indent="-195942">
              <a:buSzPct val="100000"/>
              <a:buChar char="•"/>
              <a:defRPr sz="1200">
                <a:solidFill>
                  <a:srgbClr val="7D8287"/>
                </a:solidFill>
                <a:latin typeface="Myriad Pro"/>
                <a:ea typeface="Myriad Pro"/>
                <a:cs typeface="Myriad Pro"/>
                <a:sym typeface="Myriad Pro"/>
              </a:defRPr>
            </a:lvl4pPr>
            <a:lvl5pPr marL="2057400" indent="-228600">
              <a:buSzPct val="100000"/>
              <a:buChar char="•"/>
              <a:defRPr sz="1200">
                <a:solidFill>
                  <a:srgbClr val="7D8287"/>
                </a:solidFill>
                <a:latin typeface="Myriad Pro"/>
                <a:ea typeface="Myriad Pro"/>
                <a:cs typeface="Myriad Pro"/>
                <a:sym typeface="Myriad Pro"/>
              </a:defRPr>
            </a:lvl5pPr>
          </a:lstStyle>
          <a:p>
            <a:pPr/>
            <a:r>
              <a:t>Body Level One</a:t>
            </a:r>
          </a:p>
          <a:p>
            <a:pPr lvl="1"/>
            <a:r>
              <a:t>Body Level Two</a:t>
            </a:r>
          </a:p>
          <a:p>
            <a:pPr lvl="2"/>
            <a:r>
              <a:t>Body Level Three</a:t>
            </a:r>
          </a:p>
          <a:p>
            <a:pPr lvl="3"/>
            <a:r>
              <a:t>Body Level Four</a:t>
            </a:r>
          </a:p>
          <a:p>
            <a:pPr lvl="4"/>
            <a:r>
              <a:t>Body Level Five</a:t>
            </a:r>
          </a:p>
        </p:txBody>
      </p:sp>
      <p:sp>
        <p:nvSpPr>
          <p:cNvPr id="102" name="Marcador de texto 3"/>
          <p:cNvSpPr/>
          <p:nvPr>
            <p:ph type="body" sz="half" idx="13"/>
          </p:nvPr>
        </p:nvSpPr>
        <p:spPr>
          <a:xfrm>
            <a:off x="399797" y="1521076"/>
            <a:ext cx="5562601" cy="2898657"/>
          </a:xfrm>
          <a:prstGeom prst="rect">
            <a:avLst/>
          </a:prstGeom>
        </p:spPr>
        <p:txBody>
          <a:bodyPr/>
          <a:lstStyle/>
          <a:p>
            <a:pPr>
              <a:defRPr>
                <a:solidFill>
                  <a:srgbClr val="2E2E2F"/>
                </a:solidFill>
                <a:latin typeface="Myriad Pro"/>
                <a:ea typeface="Myriad Pro"/>
                <a:cs typeface="Myriad Pro"/>
                <a:sym typeface="Myriad Pro"/>
              </a:defRPr>
            </a:pPr>
          </a:p>
        </p:txBody>
      </p:sp>
      <p:sp>
        <p:nvSpPr>
          <p:cNvPr id="103" name="Title Text"/>
          <p:cNvSpPr txBox="1"/>
          <p:nvPr>
            <p:ph type="title"/>
          </p:nvPr>
        </p:nvSpPr>
        <p:spPr>
          <a:prstGeom prst="rect">
            <a:avLst/>
          </a:prstGeom>
        </p:spPr>
        <p:txBody>
          <a:bodyPr/>
          <a:lstStyle/>
          <a:p>
            <a:pPr/>
            <a:r>
              <a:t>Title Text</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exto una columna derecha 2">
    <p:spTree>
      <p:nvGrpSpPr>
        <p:cNvPr id="1" name=""/>
        <p:cNvGrpSpPr/>
        <p:nvPr/>
      </p:nvGrpSpPr>
      <p:grpSpPr>
        <a:xfrm>
          <a:off x="0" y="0"/>
          <a:ext cx="0" cy="0"/>
          <a:chOff x="0" y="0"/>
          <a:chExt cx="0" cy="0"/>
        </a:xfrm>
      </p:grpSpPr>
      <p:sp>
        <p:nvSpPr>
          <p:cNvPr id="111" name="Body Level One…"/>
          <p:cNvSpPr txBox="1"/>
          <p:nvPr>
            <p:ph type="body" sz="quarter" idx="1"/>
          </p:nvPr>
        </p:nvSpPr>
        <p:spPr>
          <a:xfrm>
            <a:off x="457200" y="1521077"/>
            <a:ext cx="2502017" cy="2898657"/>
          </a:xfrm>
          <a:prstGeom prst="rect">
            <a:avLst/>
          </a:prstGeom>
        </p:spPr>
        <p:txBody>
          <a:bodyPr/>
          <a:lstStyle>
            <a:lvl1pPr>
              <a:defRPr sz="1200">
                <a:solidFill>
                  <a:srgbClr val="7D8287"/>
                </a:solidFill>
                <a:latin typeface="Myriad Pro"/>
                <a:ea typeface="Myriad Pro"/>
                <a:cs typeface="Myriad Pro"/>
                <a:sym typeface="Myriad Pro"/>
              </a:defRPr>
            </a:lvl1pPr>
            <a:lvl2pPr marL="647700" indent="-190500">
              <a:buSzPct val="100000"/>
              <a:buChar char="•"/>
              <a:defRPr sz="1200">
                <a:solidFill>
                  <a:srgbClr val="7D8287"/>
                </a:solidFill>
                <a:latin typeface="Myriad Pro"/>
                <a:ea typeface="Myriad Pro"/>
                <a:cs typeface="Myriad Pro"/>
                <a:sym typeface="Myriad Pro"/>
              </a:defRPr>
            </a:lvl2pPr>
            <a:lvl3pPr marL="1085850" indent="-171450">
              <a:buSzPct val="100000"/>
              <a:buChar char="•"/>
              <a:defRPr sz="1200">
                <a:solidFill>
                  <a:srgbClr val="7D8287"/>
                </a:solidFill>
                <a:latin typeface="Myriad Pro"/>
                <a:ea typeface="Myriad Pro"/>
                <a:cs typeface="Myriad Pro"/>
                <a:sym typeface="Myriad Pro"/>
              </a:defRPr>
            </a:lvl3pPr>
            <a:lvl4pPr marL="1567542" indent="-195942">
              <a:buSzPct val="100000"/>
              <a:buChar char="•"/>
              <a:defRPr sz="1200">
                <a:solidFill>
                  <a:srgbClr val="7D8287"/>
                </a:solidFill>
                <a:latin typeface="Myriad Pro"/>
                <a:ea typeface="Myriad Pro"/>
                <a:cs typeface="Myriad Pro"/>
                <a:sym typeface="Myriad Pro"/>
              </a:defRPr>
            </a:lvl4pPr>
            <a:lvl5pPr marL="2057400" indent="-228600">
              <a:buSzPct val="100000"/>
              <a:buChar char="•"/>
              <a:defRPr sz="1200">
                <a:solidFill>
                  <a:srgbClr val="7D8287"/>
                </a:solidFill>
                <a:latin typeface="Myriad Pro"/>
                <a:ea typeface="Myriad Pro"/>
                <a:cs typeface="Myriad Pro"/>
                <a:sym typeface="Myriad Pro"/>
              </a:defRPr>
            </a:lvl5pPr>
          </a:lstStyle>
          <a:p>
            <a:pPr/>
            <a:r>
              <a:t>Body Level One</a:t>
            </a:r>
          </a:p>
          <a:p>
            <a:pPr lvl="1"/>
            <a:r>
              <a:t>Body Level Two</a:t>
            </a:r>
          </a:p>
          <a:p>
            <a:pPr lvl="2"/>
            <a:r>
              <a:t>Body Level Three</a:t>
            </a:r>
          </a:p>
          <a:p>
            <a:pPr lvl="3"/>
            <a:r>
              <a:t>Body Level Four</a:t>
            </a:r>
          </a:p>
          <a:p>
            <a:pPr lvl="4"/>
            <a:r>
              <a:t>Body Level Five</a:t>
            </a:r>
          </a:p>
        </p:txBody>
      </p:sp>
      <p:sp>
        <p:nvSpPr>
          <p:cNvPr id="112" name="Marcador de texto 3"/>
          <p:cNvSpPr/>
          <p:nvPr>
            <p:ph type="body" sz="half" idx="13"/>
          </p:nvPr>
        </p:nvSpPr>
        <p:spPr>
          <a:xfrm>
            <a:off x="3167250" y="1521076"/>
            <a:ext cx="5562601" cy="2898657"/>
          </a:xfrm>
          <a:prstGeom prst="rect">
            <a:avLst/>
          </a:prstGeom>
        </p:spPr>
        <p:txBody>
          <a:bodyPr/>
          <a:lstStyle/>
          <a:p>
            <a:pPr>
              <a:defRPr>
                <a:solidFill>
                  <a:srgbClr val="2E2E2F"/>
                </a:solidFill>
                <a:latin typeface="Myriad Pro"/>
                <a:ea typeface="Myriad Pro"/>
                <a:cs typeface="Myriad Pro"/>
                <a:sym typeface="Myriad Pro"/>
              </a:defRPr>
            </a:pPr>
          </a:p>
        </p:txBody>
      </p:sp>
      <p:sp>
        <p:nvSpPr>
          <p:cNvPr id="113" name="Title Text"/>
          <p:cNvSpPr txBox="1"/>
          <p:nvPr>
            <p:ph type="title"/>
          </p:nvPr>
        </p:nvSpPr>
        <p:spPr>
          <a:prstGeom prst="rect">
            <a:avLst/>
          </a:prstGeom>
        </p:spPr>
        <p:txBody>
          <a:bodyPr/>
          <a:lstStyle/>
          <a:p>
            <a:pPr/>
            <a:r>
              <a:t>Title Text</a:t>
            </a: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 Id="rId20" Type="http://schemas.openxmlformats.org/officeDocument/2006/relationships/slideLayout" Target="../slideLayouts/slideLayout18.xml"/><Relationship Id="rId2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8F8F8"/>
        </a:solidFill>
      </p:bgPr>
    </p:bg>
    <p:spTree>
      <p:nvGrpSpPr>
        <p:cNvPr id="1" name=""/>
        <p:cNvGrpSpPr/>
        <p:nvPr/>
      </p:nvGrpSpPr>
      <p:grpSpPr>
        <a:xfrm>
          <a:off x="0" y="0"/>
          <a:ext cx="0" cy="0"/>
          <a:chOff x="0" y="0"/>
          <a:chExt cx="0" cy="0"/>
        </a:xfrm>
      </p:grpSpPr>
      <p:sp>
        <p:nvSpPr>
          <p:cNvPr id="2" name="Rectángulo 6"/>
          <p:cNvSpPr/>
          <p:nvPr/>
        </p:nvSpPr>
        <p:spPr>
          <a:xfrm>
            <a:off x="0" y="0"/>
            <a:ext cx="9144000" cy="80630"/>
          </a:xfrm>
          <a:prstGeom prst="rect">
            <a:avLst/>
          </a:prstGeom>
          <a:solidFill>
            <a:srgbClr val="E6E6E6"/>
          </a:solidFill>
          <a:ln w="12700">
            <a:miter lim="400000"/>
          </a:ln>
        </p:spPr>
        <p:txBody>
          <a:bodyPr lIns="45719" rIns="45719" anchor="ctr"/>
          <a:lstStyle/>
          <a:p>
            <a:pPr algn="ctr">
              <a:defRPr>
                <a:solidFill>
                  <a:srgbClr val="FFFFFF"/>
                </a:solidFill>
              </a:defRPr>
            </a:pPr>
          </a:p>
        </p:txBody>
      </p:sp>
      <p:sp>
        <p:nvSpPr>
          <p:cNvPr id="3" name="Rectángulo 7"/>
          <p:cNvSpPr/>
          <p:nvPr/>
        </p:nvSpPr>
        <p:spPr>
          <a:xfrm>
            <a:off x="0" y="5062870"/>
            <a:ext cx="9144000" cy="80631"/>
          </a:xfrm>
          <a:prstGeom prst="rect">
            <a:avLst/>
          </a:prstGeom>
          <a:solidFill>
            <a:srgbClr val="E6E6E6"/>
          </a:solidFill>
          <a:ln w="12700">
            <a:miter lim="400000"/>
          </a:ln>
        </p:spPr>
        <p:txBody>
          <a:bodyPr lIns="45719" rIns="45719" anchor="ctr"/>
          <a:lstStyle/>
          <a:p>
            <a:pPr algn="ctr">
              <a:defRPr>
                <a:solidFill>
                  <a:srgbClr val="FFFFFF"/>
                </a:solidFill>
              </a:defRPr>
            </a:pPr>
          </a:p>
        </p:txBody>
      </p:sp>
      <p:sp>
        <p:nvSpPr>
          <p:cNvPr id="4" name="Rectángulo 8"/>
          <p:cNvSpPr/>
          <p:nvPr/>
        </p:nvSpPr>
        <p:spPr>
          <a:xfrm rot="5400000">
            <a:off x="-2531436" y="2531435"/>
            <a:ext cx="5143501" cy="80631"/>
          </a:xfrm>
          <a:prstGeom prst="rect">
            <a:avLst/>
          </a:prstGeom>
          <a:solidFill>
            <a:srgbClr val="E6E6E6"/>
          </a:solidFill>
          <a:ln w="12700">
            <a:miter lim="400000"/>
          </a:ln>
        </p:spPr>
        <p:txBody>
          <a:bodyPr lIns="45719" rIns="45719" anchor="ctr"/>
          <a:lstStyle/>
          <a:p>
            <a:pPr algn="ctr">
              <a:defRPr>
                <a:solidFill>
                  <a:srgbClr val="FFFFFF"/>
                </a:solidFill>
              </a:defRPr>
            </a:pPr>
          </a:p>
        </p:txBody>
      </p:sp>
      <p:sp>
        <p:nvSpPr>
          <p:cNvPr id="5" name="Rectángulo 9"/>
          <p:cNvSpPr/>
          <p:nvPr/>
        </p:nvSpPr>
        <p:spPr>
          <a:xfrm rot="5400000">
            <a:off x="6537051" y="2531435"/>
            <a:ext cx="5143501" cy="80631"/>
          </a:xfrm>
          <a:prstGeom prst="rect">
            <a:avLst/>
          </a:prstGeom>
          <a:solidFill>
            <a:srgbClr val="E6E6E6"/>
          </a:solidFill>
          <a:ln w="12700">
            <a:miter lim="400000"/>
          </a:ln>
        </p:spPr>
        <p:txBody>
          <a:bodyPr lIns="45719" rIns="45719" anchor="ctr"/>
          <a:lstStyle/>
          <a:p>
            <a:pPr algn="ctr">
              <a:defRPr>
                <a:solidFill>
                  <a:srgbClr val="FFFFFF"/>
                </a:solidFill>
              </a:defRPr>
            </a:pPr>
          </a:p>
        </p:txBody>
      </p:sp>
      <p:sp>
        <p:nvSpPr>
          <p:cNvPr id="6" name="Rectángulo 12"/>
          <p:cNvSpPr/>
          <p:nvPr/>
        </p:nvSpPr>
        <p:spPr>
          <a:xfrm>
            <a:off x="80629" y="4685122"/>
            <a:ext cx="8987858" cy="377749"/>
          </a:xfrm>
          <a:prstGeom prst="rect">
            <a:avLst/>
          </a:prstGeom>
          <a:solidFill>
            <a:srgbClr val="61BBA2"/>
          </a:solidFill>
          <a:ln w="12700">
            <a:miter lim="400000"/>
          </a:ln>
          <a:effectLst>
            <a:outerShdw sx="100000" sy="100000" kx="0" ky="0" algn="b" rotWithShape="0" blurRad="38100" dist="23000" dir="5400000">
              <a:srgbClr val="000000">
                <a:alpha val="35000"/>
              </a:srgbClr>
            </a:outerShdw>
          </a:effectLst>
        </p:spPr>
        <p:txBody>
          <a:bodyPr lIns="45719" rIns="45719" anchor="ctr"/>
          <a:lstStyle/>
          <a:p>
            <a:pPr algn="ctr">
              <a:defRPr>
                <a:solidFill>
                  <a:srgbClr val="FFFFFF"/>
                </a:solidFill>
              </a:defRPr>
            </a:pPr>
          </a:p>
        </p:txBody>
      </p:sp>
      <p:pic>
        <p:nvPicPr>
          <p:cNvPr id="7" name="Imagen 10" descr="Imagen 10"/>
          <p:cNvPicPr>
            <a:picLocks noChangeAspect="1"/>
          </p:cNvPicPr>
          <p:nvPr/>
        </p:nvPicPr>
        <p:blipFill>
          <a:blip r:embed="rId2">
            <a:extLst/>
          </a:blip>
          <a:stretch>
            <a:fillRect/>
          </a:stretch>
        </p:blipFill>
        <p:spPr>
          <a:xfrm>
            <a:off x="6433292" y="4692536"/>
            <a:ext cx="2253508" cy="348571"/>
          </a:xfrm>
          <a:prstGeom prst="rect">
            <a:avLst/>
          </a:prstGeom>
          <a:ln w="12700">
            <a:miter lim="400000"/>
          </a:ln>
        </p:spPr>
      </p:pic>
      <p:sp>
        <p:nvSpPr>
          <p:cNvPr id="8" name="Title Text"/>
          <p:cNvSpPr txBox="1"/>
          <p:nvPr>
            <p:ph type="title"/>
          </p:nvPr>
        </p:nvSpPr>
        <p:spPr>
          <a:xfrm>
            <a:off x="312927" y="97618"/>
            <a:ext cx="8373873" cy="770354"/>
          </a:xfrm>
          <a:prstGeom prst="rect">
            <a:avLst/>
          </a:prstGeom>
          <a:ln w="12700">
            <a:miter lim="400000"/>
          </a:ln>
          <a:extLst>
            <a:ext uri="{C572A759-6A51-4108-AA02-DFA0A04FC94B}">
              <ma14:wrappingTextBoxFlag xmlns:ma14="http://schemas.microsoft.com/office/mac/drawingml/2011/main" val="1"/>
            </a:ext>
          </a:extLst>
        </p:spPr>
        <p:txBody>
          <a:bodyPr tIns="91439" bIns="91439">
            <a:normAutofit fontScale="100000" lnSpcReduction="0"/>
          </a:bodyPr>
          <a:lstStyle/>
          <a:p>
            <a:pPr/>
            <a:r>
              <a:t>Title Text</a:t>
            </a:r>
          </a:p>
        </p:txBody>
      </p:sp>
      <p:sp>
        <p:nvSpPr>
          <p:cNvPr id="9" name="Body Level One…"/>
          <p:cNvSpPr txBox="1"/>
          <p:nvPr>
            <p:ph type="body" idx="1"/>
          </p:nvPr>
        </p:nvSpPr>
        <p:spPr>
          <a:xfrm>
            <a:off x="457200" y="1200150"/>
            <a:ext cx="8229600" cy="394335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0" name="Slide Number"/>
          <p:cNvSpPr txBox="1"/>
          <p:nvPr>
            <p:ph type="sldNum" sz="quarter" idx="2"/>
          </p:nvPr>
        </p:nvSpPr>
        <p:spPr>
          <a:xfrm>
            <a:off x="4419600" y="4627562"/>
            <a:ext cx="2133600" cy="279401"/>
          </a:xfrm>
          <a:prstGeom prst="rect">
            <a:avLst/>
          </a:prstGeom>
          <a:ln w="12700">
            <a:miter lim="400000"/>
          </a:ln>
        </p:spPr>
        <p:txBody>
          <a:bodyPr wrap="none" lIns="45719" rIns="45719" anchor="ctr">
            <a:spAutoFit/>
          </a:bodyPr>
          <a:lstStyle>
            <a:lvl1pPr algn="r">
              <a:defRPr sz="800">
                <a:solidFill>
                  <a:srgbClr val="2E2E2F"/>
                </a:solidFill>
                <a:latin typeface="Myriad Pro Light"/>
                <a:ea typeface="Myriad Pro Light"/>
                <a:cs typeface="Myriad Pro Light"/>
                <a:sym typeface="Myriad Pro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0" baseline="0" cap="none" i="0" spc="0" strike="noStrike" sz="2800" u="none">
          <a:ln>
            <a:noFill/>
          </a:ln>
          <a:solidFill>
            <a:srgbClr val="2E2E2F"/>
          </a:solidFill>
          <a:uFillTx/>
          <a:latin typeface="Myriad Pro Light"/>
          <a:ea typeface="Myriad Pro Light"/>
          <a:cs typeface="Myriad Pro Light"/>
          <a:sym typeface="Myriad Pro Light"/>
        </a:defRPr>
      </a:lvl1pPr>
      <a:lvl2pPr marL="0" marR="0" indent="0" algn="ctr" defTabSz="457200" rtl="0" latinLnBrk="0">
        <a:lnSpc>
          <a:spcPct val="100000"/>
        </a:lnSpc>
        <a:spcBef>
          <a:spcPts val="0"/>
        </a:spcBef>
        <a:spcAft>
          <a:spcPts val="0"/>
        </a:spcAft>
        <a:buClrTx/>
        <a:buSzTx/>
        <a:buFontTx/>
        <a:buNone/>
        <a:tabLst/>
        <a:defRPr b="0" baseline="0" cap="none" i="0" spc="0" strike="noStrike" sz="2800" u="none">
          <a:ln>
            <a:noFill/>
          </a:ln>
          <a:solidFill>
            <a:srgbClr val="2E2E2F"/>
          </a:solidFill>
          <a:uFillTx/>
          <a:latin typeface="Myriad Pro Light"/>
          <a:ea typeface="Myriad Pro Light"/>
          <a:cs typeface="Myriad Pro Light"/>
          <a:sym typeface="Myriad Pro Light"/>
        </a:defRPr>
      </a:lvl2pPr>
      <a:lvl3pPr marL="0" marR="0" indent="0" algn="ctr" defTabSz="457200" rtl="0" latinLnBrk="0">
        <a:lnSpc>
          <a:spcPct val="100000"/>
        </a:lnSpc>
        <a:spcBef>
          <a:spcPts val="0"/>
        </a:spcBef>
        <a:spcAft>
          <a:spcPts val="0"/>
        </a:spcAft>
        <a:buClrTx/>
        <a:buSzTx/>
        <a:buFontTx/>
        <a:buNone/>
        <a:tabLst/>
        <a:defRPr b="0" baseline="0" cap="none" i="0" spc="0" strike="noStrike" sz="2800" u="none">
          <a:ln>
            <a:noFill/>
          </a:ln>
          <a:solidFill>
            <a:srgbClr val="2E2E2F"/>
          </a:solidFill>
          <a:uFillTx/>
          <a:latin typeface="Myriad Pro Light"/>
          <a:ea typeface="Myriad Pro Light"/>
          <a:cs typeface="Myriad Pro Light"/>
          <a:sym typeface="Myriad Pro Light"/>
        </a:defRPr>
      </a:lvl3pPr>
      <a:lvl4pPr marL="0" marR="0" indent="0" algn="ctr" defTabSz="457200" rtl="0" latinLnBrk="0">
        <a:lnSpc>
          <a:spcPct val="100000"/>
        </a:lnSpc>
        <a:spcBef>
          <a:spcPts val="0"/>
        </a:spcBef>
        <a:spcAft>
          <a:spcPts val="0"/>
        </a:spcAft>
        <a:buClrTx/>
        <a:buSzTx/>
        <a:buFontTx/>
        <a:buNone/>
        <a:tabLst/>
        <a:defRPr b="0" baseline="0" cap="none" i="0" spc="0" strike="noStrike" sz="2800" u="none">
          <a:ln>
            <a:noFill/>
          </a:ln>
          <a:solidFill>
            <a:srgbClr val="2E2E2F"/>
          </a:solidFill>
          <a:uFillTx/>
          <a:latin typeface="Myriad Pro Light"/>
          <a:ea typeface="Myriad Pro Light"/>
          <a:cs typeface="Myriad Pro Light"/>
          <a:sym typeface="Myriad Pro Light"/>
        </a:defRPr>
      </a:lvl4pPr>
      <a:lvl5pPr marL="0" marR="0" indent="0" algn="ctr" defTabSz="457200" rtl="0" latinLnBrk="0">
        <a:lnSpc>
          <a:spcPct val="100000"/>
        </a:lnSpc>
        <a:spcBef>
          <a:spcPts val="0"/>
        </a:spcBef>
        <a:spcAft>
          <a:spcPts val="0"/>
        </a:spcAft>
        <a:buClrTx/>
        <a:buSzTx/>
        <a:buFontTx/>
        <a:buNone/>
        <a:tabLst/>
        <a:defRPr b="0" baseline="0" cap="none" i="0" spc="0" strike="noStrike" sz="2800" u="none">
          <a:ln>
            <a:noFill/>
          </a:ln>
          <a:solidFill>
            <a:srgbClr val="2E2E2F"/>
          </a:solidFill>
          <a:uFillTx/>
          <a:latin typeface="Myriad Pro Light"/>
          <a:ea typeface="Myriad Pro Light"/>
          <a:cs typeface="Myriad Pro Light"/>
          <a:sym typeface="Myriad Pro Light"/>
        </a:defRPr>
      </a:lvl5pPr>
      <a:lvl6pPr marL="0" marR="0" indent="0" algn="ctr" defTabSz="457200" rtl="0" latinLnBrk="0">
        <a:lnSpc>
          <a:spcPct val="100000"/>
        </a:lnSpc>
        <a:spcBef>
          <a:spcPts val="0"/>
        </a:spcBef>
        <a:spcAft>
          <a:spcPts val="0"/>
        </a:spcAft>
        <a:buClrTx/>
        <a:buSzTx/>
        <a:buFontTx/>
        <a:buNone/>
        <a:tabLst/>
        <a:defRPr b="0" baseline="0" cap="none" i="0" spc="0" strike="noStrike" sz="2800" u="none">
          <a:ln>
            <a:noFill/>
          </a:ln>
          <a:solidFill>
            <a:srgbClr val="2E2E2F"/>
          </a:solidFill>
          <a:uFillTx/>
          <a:latin typeface="Myriad Pro Light"/>
          <a:ea typeface="Myriad Pro Light"/>
          <a:cs typeface="Myriad Pro Light"/>
          <a:sym typeface="Myriad Pro Light"/>
        </a:defRPr>
      </a:lvl6pPr>
      <a:lvl7pPr marL="0" marR="0" indent="0" algn="ctr" defTabSz="457200" rtl="0" latinLnBrk="0">
        <a:lnSpc>
          <a:spcPct val="100000"/>
        </a:lnSpc>
        <a:spcBef>
          <a:spcPts val="0"/>
        </a:spcBef>
        <a:spcAft>
          <a:spcPts val="0"/>
        </a:spcAft>
        <a:buClrTx/>
        <a:buSzTx/>
        <a:buFontTx/>
        <a:buNone/>
        <a:tabLst/>
        <a:defRPr b="0" baseline="0" cap="none" i="0" spc="0" strike="noStrike" sz="2800" u="none">
          <a:ln>
            <a:noFill/>
          </a:ln>
          <a:solidFill>
            <a:srgbClr val="2E2E2F"/>
          </a:solidFill>
          <a:uFillTx/>
          <a:latin typeface="Myriad Pro Light"/>
          <a:ea typeface="Myriad Pro Light"/>
          <a:cs typeface="Myriad Pro Light"/>
          <a:sym typeface="Myriad Pro Light"/>
        </a:defRPr>
      </a:lvl7pPr>
      <a:lvl8pPr marL="0" marR="0" indent="0" algn="ctr" defTabSz="457200" rtl="0" latinLnBrk="0">
        <a:lnSpc>
          <a:spcPct val="100000"/>
        </a:lnSpc>
        <a:spcBef>
          <a:spcPts val="0"/>
        </a:spcBef>
        <a:spcAft>
          <a:spcPts val="0"/>
        </a:spcAft>
        <a:buClrTx/>
        <a:buSzTx/>
        <a:buFontTx/>
        <a:buNone/>
        <a:tabLst/>
        <a:defRPr b="0" baseline="0" cap="none" i="0" spc="0" strike="noStrike" sz="2800" u="none">
          <a:ln>
            <a:noFill/>
          </a:ln>
          <a:solidFill>
            <a:srgbClr val="2E2E2F"/>
          </a:solidFill>
          <a:uFillTx/>
          <a:latin typeface="Myriad Pro Light"/>
          <a:ea typeface="Myriad Pro Light"/>
          <a:cs typeface="Myriad Pro Light"/>
          <a:sym typeface="Myriad Pro Light"/>
        </a:defRPr>
      </a:lvl8pPr>
      <a:lvl9pPr marL="0" marR="0" indent="0" algn="ctr" defTabSz="457200" rtl="0" latinLnBrk="0">
        <a:lnSpc>
          <a:spcPct val="100000"/>
        </a:lnSpc>
        <a:spcBef>
          <a:spcPts val="0"/>
        </a:spcBef>
        <a:spcAft>
          <a:spcPts val="0"/>
        </a:spcAft>
        <a:buClrTx/>
        <a:buSzTx/>
        <a:buFontTx/>
        <a:buNone/>
        <a:tabLst/>
        <a:defRPr b="0" baseline="0" cap="none" i="0" spc="0" strike="noStrike" sz="2800" u="none">
          <a:ln>
            <a:noFill/>
          </a:ln>
          <a:solidFill>
            <a:srgbClr val="2E2E2F"/>
          </a:solidFill>
          <a:uFillTx/>
          <a:latin typeface="Myriad Pro Light"/>
          <a:ea typeface="Myriad Pro Light"/>
          <a:cs typeface="Myriad Pro Light"/>
          <a:sym typeface="Myriad Pro Light"/>
        </a:defRPr>
      </a:lvl9pPr>
    </p:titleStyle>
    <p:bodyStyle>
      <a:lvl1pPr marL="0" marR="0" indent="0" algn="l" defTabSz="457200" rtl="0" latinLnBrk="0">
        <a:lnSpc>
          <a:spcPct val="100000"/>
        </a:lnSpc>
        <a:spcBef>
          <a:spcPts val="200"/>
        </a:spcBef>
        <a:spcAft>
          <a:spcPts val="0"/>
        </a:spcAft>
        <a:buClrTx/>
        <a:buSzTx/>
        <a:buFontTx/>
        <a:buNone/>
        <a:tabLst/>
        <a:defRPr b="0" baseline="0" cap="none" i="0" spc="0" strike="noStrike" sz="1100" u="none">
          <a:ln>
            <a:noFill/>
          </a:ln>
          <a:solidFill>
            <a:srgbClr val="444447"/>
          </a:solidFill>
          <a:uFillTx/>
          <a:latin typeface="Arial"/>
          <a:ea typeface="Arial"/>
          <a:cs typeface="Arial"/>
          <a:sym typeface="Arial"/>
        </a:defRPr>
      </a:lvl1pPr>
      <a:lvl2pPr marL="0" marR="0" indent="457200" algn="l" defTabSz="457200" rtl="0" latinLnBrk="0">
        <a:lnSpc>
          <a:spcPct val="100000"/>
        </a:lnSpc>
        <a:spcBef>
          <a:spcPts val="200"/>
        </a:spcBef>
        <a:spcAft>
          <a:spcPts val="0"/>
        </a:spcAft>
        <a:buClrTx/>
        <a:buSzTx/>
        <a:buFontTx/>
        <a:buNone/>
        <a:tabLst/>
        <a:defRPr b="0" baseline="0" cap="none" i="0" spc="0" strike="noStrike" sz="1100" u="none">
          <a:ln>
            <a:noFill/>
          </a:ln>
          <a:solidFill>
            <a:srgbClr val="444447"/>
          </a:solidFill>
          <a:uFillTx/>
          <a:latin typeface="Arial"/>
          <a:ea typeface="Arial"/>
          <a:cs typeface="Arial"/>
          <a:sym typeface="Arial"/>
        </a:defRPr>
      </a:lvl2pPr>
      <a:lvl3pPr marL="0" marR="0" indent="914400" algn="l" defTabSz="457200" rtl="0" latinLnBrk="0">
        <a:lnSpc>
          <a:spcPct val="100000"/>
        </a:lnSpc>
        <a:spcBef>
          <a:spcPts val="200"/>
        </a:spcBef>
        <a:spcAft>
          <a:spcPts val="0"/>
        </a:spcAft>
        <a:buClrTx/>
        <a:buSzTx/>
        <a:buFontTx/>
        <a:buNone/>
        <a:tabLst/>
        <a:defRPr b="0" baseline="0" cap="none" i="0" spc="0" strike="noStrike" sz="1100" u="none">
          <a:ln>
            <a:noFill/>
          </a:ln>
          <a:solidFill>
            <a:srgbClr val="444447"/>
          </a:solidFill>
          <a:uFillTx/>
          <a:latin typeface="Arial"/>
          <a:ea typeface="Arial"/>
          <a:cs typeface="Arial"/>
          <a:sym typeface="Arial"/>
        </a:defRPr>
      </a:lvl3pPr>
      <a:lvl4pPr marL="0" marR="0" indent="1371600" algn="l" defTabSz="457200" rtl="0" latinLnBrk="0">
        <a:lnSpc>
          <a:spcPct val="100000"/>
        </a:lnSpc>
        <a:spcBef>
          <a:spcPts val="200"/>
        </a:spcBef>
        <a:spcAft>
          <a:spcPts val="0"/>
        </a:spcAft>
        <a:buClrTx/>
        <a:buSzTx/>
        <a:buFontTx/>
        <a:buNone/>
        <a:tabLst/>
        <a:defRPr b="0" baseline="0" cap="none" i="0" spc="0" strike="noStrike" sz="1100" u="none">
          <a:ln>
            <a:noFill/>
          </a:ln>
          <a:solidFill>
            <a:srgbClr val="444447"/>
          </a:solidFill>
          <a:uFillTx/>
          <a:latin typeface="Arial"/>
          <a:ea typeface="Arial"/>
          <a:cs typeface="Arial"/>
          <a:sym typeface="Arial"/>
        </a:defRPr>
      </a:lvl4pPr>
      <a:lvl5pPr marL="0" marR="0" indent="1828800" algn="l" defTabSz="457200" rtl="0" latinLnBrk="0">
        <a:lnSpc>
          <a:spcPct val="100000"/>
        </a:lnSpc>
        <a:spcBef>
          <a:spcPts val="200"/>
        </a:spcBef>
        <a:spcAft>
          <a:spcPts val="0"/>
        </a:spcAft>
        <a:buClrTx/>
        <a:buSzTx/>
        <a:buFontTx/>
        <a:buNone/>
        <a:tabLst/>
        <a:defRPr b="0" baseline="0" cap="none" i="0" spc="0" strike="noStrike" sz="1100" u="none">
          <a:ln>
            <a:noFill/>
          </a:ln>
          <a:solidFill>
            <a:srgbClr val="444447"/>
          </a:solidFill>
          <a:uFillTx/>
          <a:latin typeface="Arial"/>
          <a:ea typeface="Arial"/>
          <a:cs typeface="Arial"/>
          <a:sym typeface="Arial"/>
        </a:defRPr>
      </a:lvl5pPr>
      <a:lvl6pPr marL="2411729" marR="0" indent="-125729" algn="l" defTabSz="457200" rtl="0" latinLnBrk="0">
        <a:lnSpc>
          <a:spcPct val="100000"/>
        </a:lnSpc>
        <a:spcBef>
          <a:spcPts val="200"/>
        </a:spcBef>
        <a:spcAft>
          <a:spcPts val="0"/>
        </a:spcAft>
        <a:buClrTx/>
        <a:buSzPct val="100000"/>
        <a:buFontTx/>
        <a:buChar char="•"/>
        <a:tabLst/>
        <a:defRPr b="0" baseline="0" cap="none" i="0" spc="0" strike="noStrike" sz="1100" u="none">
          <a:ln>
            <a:noFill/>
          </a:ln>
          <a:solidFill>
            <a:srgbClr val="444447"/>
          </a:solidFill>
          <a:uFillTx/>
          <a:latin typeface="Arial"/>
          <a:ea typeface="Arial"/>
          <a:cs typeface="Arial"/>
          <a:sym typeface="Arial"/>
        </a:defRPr>
      </a:lvl6pPr>
      <a:lvl7pPr marL="2868929" marR="0" indent="-125729" algn="l" defTabSz="457200" rtl="0" latinLnBrk="0">
        <a:lnSpc>
          <a:spcPct val="100000"/>
        </a:lnSpc>
        <a:spcBef>
          <a:spcPts val="200"/>
        </a:spcBef>
        <a:spcAft>
          <a:spcPts val="0"/>
        </a:spcAft>
        <a:buClrTx/>
        <a:buSzPct val="100000"/>
        <a:buFontTx/>
        <a:buChar char="•"/>
        <a:tabLst/>
        <a:defRPr b="0" baseline="0" cap="none" i="0" spc="0" strike="noStrike" sz="1100" u="none">
          <a:ln>
            <a:noFill/>
          </a:ln>
          <a:solidFill>
            <a:srgbClr val="444447"/>
          </a:solidFill>
          <a:uFillTx/>
          <a:latin typeface="Arial"/>
          <a:ea typeface="Arial"/>
          <a:cs typeface="Arial"/>
          <a:sym typeface="Arial"/>
        </a:defRPr>
      </a:lvl7pPr>
      <a:lvl8pPr marL="3326129" marR="0" indent="-125729" algn="l" defTabSz="457200" rtl="0" latinLnBrk="0">
        <a:lnSpc>
          <a:spcPct val="100000"/>
        </a:lnSpc>
        <a:spcBef>
          <a:spcPts val="200"/>
        </a:spcBef>
        <a:spcAft>
          <a:spcPts val="0"/>
        </a:spcAft>
        <a:buClrTx/>
        <a:buSzPct val="100000"/>
        <a:buFontTx/>
        <a:buChar char="•"/>
        <a:tabLst/>
        <a:defRPr b="0" baseline="0" cap="none" i="0" spc="0" strike="noStrike" sz="1100" u="none">
          <a:ln>
            <a:noFill/>
          </a:ln>
          <a:solidFill>
            <a:srgbClr val="444447"/>
          </a:solidFill>
          <a:uFillTx/>
          <a:latin typeface="Arial"/>
          <a:ea typeface="Arial"/>
          <a:cs typeface="Arial"/>
          <a:sym typeface="Arial"/>
        </a:defRPr>
      </a:lvl8pPr>
      <a:lvl9pPr marL="3783329" marR="0" indent="-125729" algn="l" defTabSz="457200" rtl="0" latinLnBrk="0">
        <a:lnSpc>
          <a:spcPct val="100000"/>
        </a:lnSpc>
        <a:spcBef>
          <a:spcPts val="200"/>
        </a:spcBef>
        <a:spcAft>
          <a:spcPts val="0"/>
        </a:spcAft>
        <a:buClrTx/>
        <a:buSzPct val="100000"/>
        <a:buFontTx/>
        <a:buChar char="•"/>
        <a:tabLst/>
        <a:defRPr b="0" baseline="0" cap="none" i="0" spc="0" strike="noStrike" sz="1100" u="none">
          <a:ln>
            <a:noFill/>
          </a:ln>
          <a:solidFill>
            <a:srgbClr val="444447"/>
          </a:solidFill>
          <a:uFillTx/>
          <a:latin typeface="Arial"/>
          <a:ea typeface="Arial"/>
          <a:cs typeface="Arial"/>
          <a:sym typeface="Arial"/>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800" u="none">
          <a:ln>
            <a:noFill/>
          </a:ln>
          <a:solidFill>
            <a:schemeClr val="tx1"/>
          </a:solidFill>
          <a:uFillTx/>
          <a:latin typeface="+mn-lt"/>
          <a:ea typeface="+mn-ea"/>
          <a:cs typeface="+mn-cs"/>
          <a:sym typeface="Myriad Pro Light"/>
        </a:defRPr>
      </a:lvl1pPr>
      <a:lvl2pPr marL="0" marR="0" indent="457200" algn="r" defTabSz="457200" rtl="0" latinLnBrk="0">
        <a:lnSpc>
          <a:spcPct val="100000"/>
        </a:lnSpc>
        <a:spcBef>
          <a:spcPts val="0"/>
        </a:spcBef>
        <a:spcAft>
          <a:spcPts val="0"/>
        </a:spcAft>
        <a:buClrTx/>
        <a:buSzTx/>
        <a:buFontTx/>
        <a:buNone/>
        <a:tabLst/>
        <a:defRPr b="0" baseline="0" cap="none" i="0" spc="0" strike="noStrike" sz="800" u="none">
          <a:ln>
            <a:noFill/>
          </a:ln>
          <a:solidFill>
            <a:schemeClr val="tx1"/>
          </a:solidFill>
          <a:uFillTx/>
          <a:latin typeface="+mn-lt"/>
          <a:ea typeface="+mn-ea"/>
          <a:cs typeface="+mn-cs"/>
          <a:sym typeface="Myriad Pro Light"/>
        </a:defRPr>
      </a:lvl2pPr>
      <a:lvl3pPr marL="0" marR="0" indent="914400" algn="r" defTabSz="457200" rtl="0" latinLnBrk="0">
        <a:lnSpc>
          <a:spcPct val="100000"/>
        </a:lnSpc>
        <a:spcBef>
          <a:spcPts val="0"/>
        </a:spcBef>
        <a:spcAft>
          <a:spcPts val="0"/>
        </a:spcAft>
        <a:buClrTx/>
        <a:buSzTx/>
        <a:buFontTx/>
        <a:buNone/>
        <a:tabLst/>
        <a:defRPr b="0" baseline="0" cap="none" i="0" spc="0" strike="noStrike" sz="800" u="none">
          <a:ln>
            <a:noFill/>
          </a:ln>
          <a:solidFill>
            <a:schemeClr val="tx1"/>
          </a:solidFill>
          <a:uFillTx/>
          <a:latin typeface="+mn-lt"/>
          <a:ea typeface="+mn-ea"/>
          <a:cs typeface="+mn-cs"/>
          <a:sym typeface="Myriad Pro Light"/>
        </a:defRPr>
      </a:lvl3pPr>
      <a:lvl4pPr marL="0" marR="0" indent="1371600" algn="r" defTabSz="457200" rtl="0" latinLnBrk="0">
        <a:lnSpc>
          <a:spcPct val="100000"/>
        </a:lnSpc>
        <a:spcBef>
          <a:spcPts val="0"/>
        </a:spcBef>
        <a:spcAft>
          <a:spcPts val="0"/>
        </a:spcAft>
        <a:buClrTx/>
        <a:buSzTx/>
        <a:buFontTx/>
        <a:buNone/>
        <a:tabLst/>
        <a:defRPr b="0" baseline="0" cap="none" i="0" spc="0" strike="noStrike" sz="800" u="none">
          <a:ln>
            <a:noFill/>
          </a:ln>
          <a:solidFill>
            <a:schemeClr val="tx1"/>
          </a:solidFill>
          <a:uFillTx/>
          <a:latin typeface="+mn-lt"/>
          <a:ea typeface="+mn-ea"/>
          <a:cs typeface="+mn-cs"/>
          <a:sym typeface="Myriad Pro Light"/>
        </a:defRPr>
      </a:lvl4pPr>
      <a:lvl5pPr marL="0" marR="0" indent="1828800" algn="r" defTabSz="457200" rtl="0" latinLnBrk="0">
        <a:lnSpc>
          <a:spcPct val="100000"/>
        </a:lnSpc>
        <a:spcBef>
          <a:spcPts val="0"/>
        </a:spcBef>
        <a:spcAft>
          <a:spcPts val="0"/>
        </a:spcAft>
        <a:buClrTx/>
        <a:buSzTx/>
        <a:buFontTx/>
        <a:buNone/>
        <a:tabLst/>
        <a:defRPr b="0" baseline="0" cap="none" i="0" spc="0" strike="noStrike" sz="800" u="none">
          <a:ln>
            <a:noFill/>
          </a:ln>
          <a:solidFill>
            <a:schemeClr val="tx1"/>
          </a:solidFill>
          <a:uFillTx/>
          <a:latin typeface="+mn-lt"/>
          <a:ea typeface="+mn-ea"/>
          <a:cs typeface="+mn-cs"/>
          <a:sym typeface="Myriad Pro Light"/>
        </a:defRPr>
      </a:lvl5pPr>
      <a:lvl6pPr marL="0" marR="0" indent="2286000" algn="r" defTabSz="457200" rtl="0" latinLnBrk="0">
        <a:lnSpc>
          <a:spcPct val="100000"/>
        </a:lnSpc>
        <a:spcBef>
          <a:spcPts val="0"/>
        </a:spcBef>
        <a:spcAft>
          <a:spcPts val="0"/>
        </a:spcAft>
        <a:buClrTx/>
        <a:buSzTx/>
        <a:buFontTx/>
        <a:buNone/>
        <a:tabLst/>
        <a:defRPr b="0" baseline="0" cap="none" i="0" spc="0" strike="noStrike" sz="800" u="none">
          <a:ln>
            <a:noFill/>
          </a:ln>
          <a:solidFill>
            <a:schemeClr val="tx1"/>
          </a:solidFill>
          <a:uFillTx/>
          <a:latin typeface="+mn-lt"/>
          <a:ea typeface="+mn-ea"/>
          <a:cs typeface="+mn-cs"/>
          <a:sym typeface="Myriad Pro Light"/>
        </a:defRPr>
      </a:lvl6pPr>
      <a:lvl7pPr marL="0" marR="0" indent="2743200" algn="r" defTabSz="457200" rtl="0" latinLnBrk="0">
        <a:lnSpc>
          <a:spcPct val="100000"/>
        </a:lnSpc>
        <a:spcBef>
          <a:spcPts val="0"/>
        </a:spcBef>
        <a:spcAft>
          <a:spcPts val="0"/>
        </a:spcAft>
        <a:buClrTx/>
        <a:buSzTx/>
        <a:buFontTx/>
        <a:buNone/>
        <a:tabLst/>
        <a:defRPr b="0" baseline="0" cap="none" i="0" spc="0" strike="noStrike" sz="800" u="none">
          <a:ln>
            <a:noFill/>
          </a:ln>
          <a:solidFill>
            <a:schemeClr val="tx1"/>
          </a:solidFill>
          <a:uFillTx/>
          <a:latin typeface="+mn-lt"/>
          <a:ea typeface="+mn-ea"/>
          <a:cs typeface="+mn-cs"/>
          <a:sym typeface="Myriad Pro Light"/>
        </a:defRPr>
      </a:lvl7pPr>
      <a:lvl8pPr marL="0" marR="0" indent="3200400" algn="r" defTabSz="457200" rtl="0" latinLnBrk="0">
        <a:lnSpc>
          <a:spcPct val="100000"/>
        </a:lnSpc>
        <a:spcBef>
          <a:spcPts val="0"/>
        </a:spcBef>
        <a:spcAft>
          <a:spcPts val="0"/>
        </a:spcAft>
        <a:buClrTx/>
        <a:buSzTx/>
        <a:buFontTx/>
        <a:buNone/>
        <a:tabLst/>
        <a:defRPr b="0" baseline="0" cap="none" i="0" spc="0" strike="noStrike" sz="800" u="none">
          <a:ln>
            <a:noFill/>
          </a:ln>
          <a:solidFill>
            <a:schemeClr val="tx1"/>
          </a:solidFill>
          <a:uFillTx/>
          <a:latin typeface="+mn-lt"/>
          <a:ea typeface="+mn-ea"/>
          <a:cs typeface="+mn-cs"/>
          <a:sym typeface="Myriad Pro Light"/>
        </a:defRPr>
      </a:lvl8pPr>
      <a:lvl9pPr marL="0" marR="0" indent="3657600" algn="r" defTabSz="457200" rtl="0" latinLnBrk="0">
        <a:lnSpc>
          <a:spcPct val="100000"/>
        </a:lnSpc>
        <a:spcBef>
          <a:spcPts val="0"/>
        </a:spcBef>
        <a:spcAft>
          <a:spcPts val="0"/>
        </a:spcAft>
        <a:buClrTx/>
        <a:buSzTx/>
        <a:buFontTx/>
        <a:buNone/>
        <a:tabLst/>
        <a:defRPr b="0" baseline="0" cap="none" i="0" spc="0" strike="noStrike" sz="800" u="none">
          <a:ln>
            <a:noFill/>
          </a:ln>
          <a:solidFill>
            <a:schemeClr val="tx1"/>
          </a:solidFill>
          <a:uFillTx/>
          <a:latin typeface="+mn-lt"/>
          <a:ea typeface="+mn-ea"/>
          <a:cs typeface="+mn-cs"/>
          <a:sym typeface="Myriad Pro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7" Type="http://schemas.openxmlformats.org/officeDocument/2006/relationships/image" Target="../media/image1.jpeg"/><Relationship Id="rId8" Type="http://schemas.openxmlformats.org/officeDocument/2006/relationships/image" Target="../media/image2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4.png"/><Relationship Id="rId4" Type="http://schemas.openxmlformats.org/officeDocument/2006/relationships/image" Target="../media/image25.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1.png"/><Relationship Id="rId5" Type="http://schemas.openxmlformats.org/officeDocument/2006/relationships/image" Target="../media/image1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1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Título 14"/>
          <p:cNvSpPr txBox="1"/>
          <p:nvPr>
            <p:ph type="ctrTitle"/>
          </p:nvPr>
        </p:nvSpPr>
        <p:spPr>
          <a:xfrm>
            <a:off x="685798" y="3216238"/>
            <a:ext cx="8280781" cy="579667"/>
          </a:xfrm>
          <a:prstGeom prst="rect">
            <a:avLst/>
          </a:prstGeom>
        </p:spPr>
        <p:txBody>
          <a:bodyPr/>
          <a:lstStyle>
            <a:lvl1pPr defTabSz="292607">
              <a:defRPr sz="1792"/>
            </a:lvl1pPr>
          </a:lstStyle>
          <a:p>
            <a:pPr/>
            <a:r>
              <a:t>MODULO 5. Vedas y compensación por pérdida de Biodiversidad, valoración económica</a:t>
            </a:r>
          </a:p>
        </p:txBody>
      </p:sp>
      <p:sp>
        <p:nvSpPr>
          <p:cNvPr id="321" name="Subtítulo 15"/>
          <p:cNvSpPr txBox="1"/>
          <p:nvPr>
            <p:ph type="subTitle" sz="quarter" idx="1"/>
          </p:nvPr>
        </p:nvSpPr>
        <p:spPr>
          <a:xfrm>
            <a:off x="685800" y="3906409"/>
            <a:ext cx="7772400" cy="798952"/>
          </a:xfrm>
          <a:prstGeom prst="rect">
            <a:avLst/>
          </a:prstGeom>
        </p:spPr>
        <p:txBody>
          <a:bodyPr/>
          <a:lstStyle/>
          <a:p>
            <a:pPr/>
            <a:r>
              <a:t>Docentes: Profesional Especializado  Ing. Forestal. Gladys Emilia Rodríguez Pardo &amp;  Bióloga. Magistra en Gestión Ambiental Angela Patricia Romero Rodríguez</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2" name="Título 1"/>
          <p:cNvSpPr txBox="1"/>
          <p:nvPr>
            <p:ph type="title"/>
          </p:nvPr>
        </p:nvSpPr>
        <p:spPr>
          <a:xfrm>
            <a:off x="506938" y="274824"/>
            <a:ext cx="8637063" cy="803379"/>
          </a:xfrm>
          <a:prstGeom prst="rect">
            <a:avLst/>
          </a:prstGeom>
        </p:spPr>
        <p:txBody>
          <a:bodyPr/>
          <a:lstStyle>
            <a:lvl1pPr algn="ctr">
              <a:defRPr sz="2900"/>
            </a:lvl1pPr>
          </a:lstStyle>
          <a:p>
            <a:pPr/>
            <a:r>
              <a:t>Categorías de amenaza/UICN/NO CITES </a:t>
            </a:r>
          </a:p>
        </p:txBody>
      </p:sp>
      <p:pic>
        <p:nvPicPr>
          <p:cNvPr id="423" name="Picture 2" descr="Picture 2"/>
          <p:cNvPicPr>
            <a:picLocks noChangeAspect="1"/>
          </p:cNvPicPr>
          <p:nvPr/>
        </p:nvPicPr>
        <p:blipFill>
          <a:blip r:embed="rId2">
            <a:extLst/>
          </a:blip>
          <a:stretch>
            <a:fillRect/>
          </a:stretch>
        </p:blipFill>
        <p:spPr>
          <a:xfrm>
            <a:off x="509498" y="1245130"/>
            <a:ext cx="1261555" cy="1261555"/>
          </a:xfrm>
          <a:prstGeom prst="rect">
            <a:avLst/>
          </a:prstGeom>
          <a:ln w="12700">
            <a:miter lim="400000"/>
          </a:ln>
        </p:spPr>
      </p:pic>
      <p:sp>
        <p:nvSpPr>
          <p:cNvPr id="424" name="Rectángulo 6"/>
          <p:cNvSpPr txBox="1"/>
          <p:nvPr/>
        </p:nvSpPr>
        <p:spPr>
          <a:xfrm>
            <a:off x="155575" y="2579449"/>
            <a:ext cx="1969399"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stStyle>
          <a:p>
            <a:pPr/>
            <a:r>
              <a:t>Resolución 1912 de 2017</a:t>
            </a:r>
          </a:p>
        </p:txBody>
      </p:sp>
      <p:sp>
        <p:nvSpPr>
          <p:cNvPr id="425" name="Flecha derecha 1"/>
          <p:cNvSpPr/>
          <p:nvPr/>
        </p:nvSpPr>
        <p:spPr>
          <a:xfrm>
            <a:off x="1771051" y="1589361"/>
            <a:ext cx="867953" cy="703543"/>
          </a:xfrm>
          <a:prstGeom prst="rightArrow">
            <a:avLst>
              <a:gd name="adj1" fmla="val 50000"/>
              <a:gd name="adj2" fmla="val 50000"/>
            </a:avLst>
          </a:prstGeom>
          <a:solidFill>
            <a:srgbClr val="FFFFFF"/>
          </a:solidFill>
          <a:ln w="25400">
            <a:solidFill>
              <a:schemeClr val="accent5"/>
            </a:solidFill>
          </a:ln>
        </p:spPr>
        <p:txBody>
          <a:bodyPr lIns="45719" rIns="45719" anchor="ctr"/>
          <a:lstStyle/>
          <a:p>
            <a:pPr algn="ctr"/>
          </a:p>
        </p:txBody>
      </p:sp>
      <p:sp>
        <p:nvSpPr>
          <p:cNvPr id="426" name="CuadroTexto 2"/>
          <p:cNvSpPr txBox="1"/>
          <p:nvPr/>
        </p:nvSpPr>
        <p:spPr>
          <a:xfrm>
            <a:off x="2625548" y="1607525"/>
            <a:ext cx="1214126"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spcBef>
                <a:spcPts val="600"/>
              </a:spcBef>
              <a:defRPr sz="1000">
                <a:solidFill>
                  <a:srgbClr val="7D8287"/>
                </a:solidFill>
                <a:latin typeface="+mn-lt"/>
                <a:ea typeface="+mn-ea"/>
                <a:cs typeface="+mn-cs"/>
                <a:sym typeface="Helvetica"/>
              </a:defRPr>
            </a:pPr>
            <a:r>
              <a:t>UICN</a:t>
            </a:r>
          </a:p>
          <a:p>
            <a:pPr algn="ctr">
              <a:spcBef>
                <a:spcPts val="600"/>
              </a:spcBef>
              <a:defRPr sz="1000">
                <a:solidFill>
                  <a:srgbClr val="7D8287"/>
                </a:solidFill>
                <a:latin typeface="+mn-lt"/>
                <a:ea typeface="+mn-ea"/>
                <a:cs typeface="+mn-cs"/>
                <a:sym typeface="Helvetica"/>
              </a:defRPr>
            </a:pPr>
          </a:p>
          <a:p>
            <a:pPr algn="ctr">
              <a:spcBef>
                <a:spcPts val="600"/>
              </a:spcBef>
              <a:defRPr sz="1000">
                <a:solidFill>
                  <a:srgbClr val="7D8287"/>
                </a:solidFill>
                <a:latin typeface="+mn-lt"/>
                <a:ea typeface="+mn-ea"/>
                <a:cs typeface="+mn-cs"/>
                <a:sym typeface="Helvetica"/>
              </a:defRPr>
            </a:pPr>
            <a:r>
              <a:t>NO CITES</a:t>
            </a:r>
          </a:p>
        </p:txBody>
      </p:sp>
      <p:sp>
        <p:nvSpPr>
          <p:cNvPr id="427" name="Flecha derecha 7"/>
          <p:cNvSpPr/>
          <p:nvPr/>
        </p:nvSpPr>
        <p:spPr>
          <a:xfrm>
            <a:off x="3839672" y="1621239"/>
            <a:ext cx="867953" cy="703543"/>
          </a:xfrm>
          <a:prstGeom prst="rightArrow">
            <a:avLst>
              <a:gd name="adj1" fmla="val 50000"/>
              <a:gd name="adj2" fmla="val 50000"/>
            </a:avLst>
          </a:prstGeom>
          <a:solidFill>
            <a:srgbClr val="FFFFFF"/>
          </a:solidFill>
          <a:ln w="25400">
            <a:solidFill>
              <a:schemeClr val="accent1"/>
            </a:solidFill>
          </a:ln>
        </p:spPr>
        <p:txBody>
          <a:bodyPr lIns="45719" rIns="45719" anchor="ctr"/>
          <a:lstStyle/>
          <a:p>
            <a:pPr algn="ctr"/>
          </a:p>
        </p:txBody>
      </p:sp>
      <p:pic>
        <p:nvPicPr>
          <p:cNvPr id="428" name="Picture 2" descr="Picture 2"/>
          <p:cNvPicPr>
            <a:picLocks noChangeAspect="1"/>
          </p:cNvPicPr>
          <p:nvPr/>
        </p:nvPicPr>
        <p:blipFill>
          <a:blip r:embed="rId3">
            <a:extLst/>
          </a:blip>
          <a:stretch>
            <a:fillRect/>
          </a:stretch>
        </p:blipFill>
        <p:spPr>
          <a:xfrm>
            <a:off x="4824686" y="1245130"/>
            <a:ext cx="1730062" cy="1730063"/>
          </a:xfrm>
          <a:prstGeom prst="rect">
            <a:avLst/>
          </a:prstGeom>
          <a:ln w="12700">
            <a:miter lim="400000"/>
          </a:ln>
        </p:spPr>
      </p:pic>
      <p:sp>
        <p:nvSpPr>
          <p:cNvPr id="429" name="Flecha derecha 10"/>
          <p:cNvSpPr/>
          <p:nvPr/>
        </p:nvSpPr>
        <p:spPr>
          <a:xfrm>
            <a:off x="6671809" y="1773639"/>
            <a:ext cx="867953" cy="703543"/>
          </a:xfrm>
          <a:prstGeom prst="rightArrow">
            <a:avLst>
              <a:gd name="adj1" fmla="val 50000"/>
              <a:gd name="adj2" fmla="val 50000"/>
            </a:avLst>
          </a:prstGeom>
          <a:solidFill>
            <a:srgbClr val="FFFFFF"/>
          </a:solidFill>
          <a:ln w="25400">
            <a:solidFill>
              <a:schemeClr val="accent2"/>
            </a:solidFill>
          </a:ln>
        </p:spPr>
        <p:txBody>
          <a:bodyPr lIns="45719" rIns="45719" anchor="ctr"/>
          <a:lstStyle/>
          <a:p>
            <a:pPr algn="ctr"/>
          </a:p>
        </p:txBody>
      </p:sp>
      <p:sp>
        <p:nvSpPr>
          <p:cNvPr id="430" name="CuadroTexto 11"/>
          <p:cNvSpPr txBox="1"/>
          <p:nvPr/>
        </p:nvSpPr>
        <p:spPr>
          <a:xfrm>
            <a:off x="7539762" y="1832337"/>
            <a:ext cx="1214126" cy="777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lgn="ctr">
              <a:spcBef>
                <a:spcPts val="600"/>
              </a:spcBef>
              <a:buSzPct val="100000"/>
              <a:buChar char="✓"/>
              <a:defRPr sz="1000">
                <a:solidFill>
                  <a:srgbClr val="7D8287"/>
                </a:solidFill>
                <a:latin typeface="+mn-lt"/>
                <a:ea typeface="+mn-ea"/>
                <a:cs typeface="+mn-cs"/>
                <a:sym typeface="Helvetica"/>
              </a:defRPr>
            </a:pPr>
            <a:r>
              <a:t>Categorías de especies amenazadas</a:t>
            </a:r>
          </a:p>
          <a:p>
            <a:pPr marL="171450" indent="-171450" algn="ctr">
              <a:spcBef>
                <a:spcPts val="600"/>
              </a:spcBef>
              <a:buSzPct val="100000"/>
              <a:buChar char="✓"/>
              <a:defRPr sz="1000">
                <a:solidFill>
                  <a:srgbClr val="7D8287"/>
                </a:solidFill>
                <a:latin typeface="+mn-lt"/>
                <a:ea typeface="+mn-ea"/>
                <a:cs typeface="+mn-cs"/>
                <a:sym typeface="Helvetica"/>
              </a:defRPr>
            </a:pPr>
            <a:r>
              <a:t>Criterios </a:t>
            </a:r>
          </a:p>
        </p:txBody>
      </p:sp>
      <p:pic>
        <p:nvPicPr>
          <p:cNvPr id="431" name="Imagen 9" descr="Imagen 9"/>
          <p:cNvPicPr>
            <a:picLocks noChangeAspect="1"/>
          </p:cNvPicPr>
          <p:nvPr/>
        </p:nvPicPr>
        <p:blipFill>
          <a:blip r:embed="rId4">
            <a:extLst/>
          </a:blip>
          <a:stretch>
            <a:fillRect/>
          </a:stretch>
        </p:blipFill>
        <p:spPr>
          <a:xfrm>
            <a:off x="73744" y="3507032"/>
            <a:ext cx="2102075" cy="1177163"/>
          </a:xfrm>
          <a:prstGeom prst="rect">
            <a:avLst/>
          </a:prstGeom>
          <a:ln w="12700">
            <a:miter lim="400000"/>
          </a:ln>
        </p:spPr>
      </p:pic>
      <p:pic>
        <p:nvPicPr>
          <p:cNvPr id="432" name="Imagen 14" descr="Imagen 14"/>
          <p:cNvPicPr>
            <a:picLocks noChangeAspect="1"/>
          </p:cNvPicPr>
          <p:nvPr/>
        </p:nvPicPr>
        <p:blipFill>
          <a:blip r:embed="rId5">
            <a:extLst/>
          </a:blip>
          <a:stretch>
            <a:fillRect/>
          </a:stretch>
        </p:blipFill>
        <p:spPr>
          <a:xfrm>
            <a:off x="2175818" y="3519875"/>
            <a:ext cx="1967553" cy="1164320"/>
          </a:xfrm>
          <a:prstGeom prst="rect">
            <a:avLst/>
          </a:prstGeom>
          <a:ln w="12700">
            <a:miter lim="400000"/>
          </a:ln>
        </p:spPr>
      </p:pic>
      <p:pic>
        <p:nvPicPr>
          <p:cNvPr id="433" name="Imagen 15" descr="Imagen 15"/>
          <p:cNvPicPr>
            <a:picLocks noChangeAspect="1"/>
          </p:cNvPicPr>
          <p:nvPr/>
        </p:nvPicPr>
        <p:blipFill>
          <a:blip r:embed="rId6">
            <a:extLst/>
          </a:blip>
          <a:stretch>
            <a:fillRect/>
          </a:stretch>
        </p:blipFill>
        <p:spPr>
          <a:xfrm>
            <a:off x="4143371" y="3539921"/>
            <a:ext cx="1902401" cy="1144275"/>
          </a:xfrm>
          <a:prstGeom prst="rect">
            <a:avLst/>
          </a:prstGeom>
          <a:ln w="12700">
            <a:miter lim="400000"/>
          </a:ln>
        </p:spPr>
      </p:pic>
      <p:pic>
        <p:nvPicPr>
          <p:cNvPr id="434" name="Picture 8" descr="Picture 8"/>
          <p:cNvPicPr>
            <a:picLocks noChangeAspect="1"/>
          </p:cNvPicPr>
          <p:nvPr/>
        </p:nvPicPr>
        <p:blipFill>
          <a:blip r:embed="rId7">
            <a:extLst/>
          </a:blip>
          <a:stretch>
            <a:fillRect/>
          </a:stretch>
        </p:blipFill>
        <p:spPr>
          <a:xfrm>
            <a:off x="6045770" y="3521316"/>
            <a:ext cx="1719806" cy="1145265"/>
          </a:xfrm>
          <a:prstGeom prst="rect">
            <a:avLst/>
          </a:prstGeom>
          <a:ln w="12700">
            <a:miter lim="400000"/>
          </a:ln>
        </p:spPr>
      </p:pic>
      <p:pic>
        <p:nvPicPr>
          <p:cNvPr id="435" name="Imagen 16" descr="Imagen 16"/>
          <p:cNvPicPr>
            <a:picLocks noChangeAspect="1"/>
          </p:cNvPicPr>
          <p:nvPr/>
        </p:nvPicPr>
        <p:blipFill>
          <a:blip r:embed="rId8">
            <a:extLst/>
          </a:blip>
          <a:stretch>
            <a:fillRect/>
          </a:stretch>
        </p:blipFill>
        <p:spPr>
          <a:xfrm>
            <a:off x="7765577" y="3514183"/>
            <a:ext cx="1269242" cy="1152398"/>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437" name="Tabla 3"/>
          <p:cNvGraphicFramePr/>
          <p:nvPr/>
        </p:nvGraphicFramePr>
        <p:xfrm>
          <a:off x="559556" y="1049573"/>
          <a:ext cx="8093124" cy="85049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046562"/>
                <a:gridCol w="4046562"/>
              </a:tblGrid>
              <a:tr h="50800">
                <a:tc>
                  <a:txBody>
                    <a:bodyPr/>
                    <a:lstStyle/>
                    <a:p>
                      <a:pPr algn="ctr">
                        <a:defRPr sz="1800">
                          <a:solidFill>
                            <a:srgbClr val="000000"/>
                          </a:solidFill>
                        </a:defRPr>
                      </a:pPr>
                      <a:r>
                        <a:rPr b="1" sz="2400">
                          <a:solidFill>
                            <a:srgbClr val="FFFFFF"/>
                          </a:solidFill>
                          <a:sym typeface="Calibri"/>
                        </a:rPr>
                        <a:t>Categoría de especie amenazada </a:t>
                      </a:r>
                    </a:p>
                  </a:txBody>
                  <a:tcPr marL="45720" marR="45720" marT="45720" marB="45720" anchor="t" anchorCtr="0" horzOverflow="overflow">
                    <a:lnL w="12700">
                      <a:solidFill>
                        <a:schemeClr val="accent2"/>
                      </a:solidFill>
                    </a:lnL>
                    <a:lnR w="12700">
                      <a:solidFill>
                        <a:schemeClr val="accent2"/>
                      </a:solidFill>
                    </a:lnR>
                    <a:lnT w="12700">
                      <a:solidFill>
                        <a:schemeClr val="accent2"/>
                      </a:solidFill>
                    </a:lnT>
                    <a:lnB w="12700">
                      <a:solidFill>
                        <a:schemeClr val="accent2"/>
                      </a:solidFill>
                    </a:lnB>
                    <a:solidFill>
                      <a:schemeClr val="accent2"/>
                    </a:solidFill>
                  </a:tcPr>
                </a:tc>
                <a:tc>
                  <a:txBody>
                    <a:bodyPr/>
                    <a:lstStyle/>
                    <a:p>
                      <a:pPr algn="ctr">
                        <a:defRPr sz="1800">
                          <a:solidFill>
                            <a:srgbClr val="000000"/>
                          </a:solidFill>
                        </a:defRPr>
                      </a:pPr>
                      <a:r>
                        <a:rPr b="1" sz="2400">
                          <a:solidFill>
                            <a:srgbClr val="FFFFFF"/>
                          </a:solidFill>
                          <a:sym typeface="Calibri"/>
                        </a:rPr>
                        <a:t>Descripción </a:t>
                      </a:r>
                    </a:p>
                  </a:txBody>
                  <a:tcPr marL="45720" marR="45720" marT="45720" marB="45720" anchor="t" anchorCtr="0" horzOverflow="overflow">
                    <a:lnL w="12700">
                      <a:solidFill>
                        <a:schemeClr val="accent2"/>
                      </a:solidFill>
                    </a:lnL>
                    <a:lnR w="12700">
                      <a:solidFill>
                        <a:schemeClr val="accent2"/>
                      </a:solidFill>
                    </a:lnR>
                    <a:lnT w="12700">
                      <a:solidFill>
                        <a:schemeClr val="accent2"/>
                      </a:solidFill>
                    </a:lnT>
                    <a:lnB w="12700">
                      <a:solidFill>
                        <a:schemeClr val="accent2"/>
                      </a:solidFill>
                    </a:lnB>
                    <a:solidFill>
                      <a:schemeClr val="accent2"/>
                    </a:solidFill>
                  </a:tcPr>
                </a:tc>
              </a:tr>
              <a:tr h="50800">
                <a:tc>
                  <a:txBody>
                    <a:bodyPr/>
                    <a:lstStyle/>
                    <a:p>
                      <a:pPr algn="just">
                        <a:defRPr sz="1800">
                          <a:solidFill>
                            <a:srgbClr val="000000"/>
                          </a:solidFill>
                        </a:defRPr>
                      </a:pPr>
                      <a:r>
                        <a:rPr>
                          <a:solidFill>
                            <a:srgbClr val="5B5B5E"/>
                          </a:solidFill>
                          <a:sym typeface="Calibri"/>
                        </a:rPr>
                        <a:t>Peligro crítico (CR) </a:t>
                      </a:r>
                    </a:p>
                  </a:txBody>
                  <a:tcPr marL="45720" marR="45720" marT="45720" marB="45720" anchor="t" anchorCtr="0" horzOverflow="overflow">
                    <a:lnL w="12700">
                      <a:solidFill>
                        <a:schemeClr val="accent2"/>
                      </a:solidFill>
                    </a:lnL>
                    <a:lnR w="12700">
                      <a:solidFill>
                        <a:schemeClr val="accent2"/>
                      </a:solidFill>
                    </a:lnR>
                    <a:lnT w="12700">
                      <a:solidFill>
                        <a:schemeClr val="accent2"/>
                      </a:solidFill>
                    </a:lnT>
                    <a:lnB w="12700">
                      <a:solidFill>
                        <a:schemeClr val="accent2"/>
                      </a:solidFill>
                    </a:lnB>
                    <a:noFill/>
                  </a:tcPr>
                </a:tc>
                <a:tc>
                  <a:txBody>
                    <a:bodyPr/>
                    <a:lstStyle/>
                    <a:p>
                      <a:pPr algn="just">
                        <a:defRPr sz="1800">
                          <a:solidFill>
                            <a:srgbClr val="000000"/>
                          </a:solidFill>
                        </a:defRPr>
                      </a:pPr>
                      <a:r>
                        <a:rPr>
                          <a:solidFill>
                            <a:srgbClr val="5B5B5E"/>
                          </a:solidFill>
                          <a:sym typeface="Calibri"/>
                        </a:rPr>
                        <a:t>Aquellas que están enfrentando un riesgo de extinción extremadamente alto en estado de vida silvestre  </a:t>
                      </a:r>
                    </a:p>
                  </a:txBody>
                  <a:tcPr marL="45720" marR="45720" marT="45720" marB="45720" anchor="t" anchorCtr="0" horzOverflow="overflow">
                    <a:lnL w="12700">
                      <a:solidFill>
                        <a:schemeClr val="accent2"/>
                      </a:solidFill>
                    </a:lnL>
                    <a:lnR w="12700">
                      <a:solidFill>
                        <a:schemeClr val="accent2"/>
                      </a:solidFill>
                    </a:lnR>
                    <a:lnT w="12700">
                      <a:solidFill>
                        <a:schemeClr val="accent2"/>
                      </a:solidFill>
                    </a:lnT>
                    <a:lnB w="12700">
                      <a:solidFill>
                        <a:schemeClr val="accent2"/>
                      </a:solidFill>
                    </a:lnB>
                    <a:noFill/>
                  </a:tcPr>
                </a:tc>
              </a:tr>
              <a:tr h="850489">
                <a:tc>
                  <a:txBody>
                    <a:bodyPr/>
                    <a:lstStyle/>
                    <a:p>
                      <a:pPr algn="just">
                        <a:defRPr sz="1800">
                          <a:solidFill>
                            <a:srgbClr val="000000"/>
                          </a:solidFill>
                        </a:defRPr>
                      </a:pPr>
                      <a:r>
                        <a:rPr>
                          <a:solidFill>
                            <a:srgbClr val="5B5B5E"/>
                          </a:solidFill>
                          <a:sym typeface="Calibri"/>
                        </a:rPr>
                        <a:t>En peligro (EN) </a:t>
                      </a:r>
                    </a:p>
                  </a:txBody>
                  <a:tcPr marL="45720" marR="45720" marT="45720" marB="45720" anchor="t" anchorCtr="0" horzOverflow="overflow">
                    <a:lnL w="12700">
                      <a:solidFill>
                        <a:schemeClr val="accent2"/>
                      </a:solidFill>
                    </a:lnL>
                    <a:lnR w="12700">
                      <a:solidFill>
                        <a:schemeClr val="accent2"/>
                      </a:solidFill>
                    </a:lnR>
                    <a:lnT w="12700">
                      <a:solidFill>
                        <a:schemeClr val="accent2"/>
                      </a:solidFill>
                    </a:lnT>
                    <a:lnB w="12700">
                      <a:solidFill>
                        <a:schemeClr val="accent2"/>
                      </a:solidFill>
                    </a:lnB>
                    <a:noFill/>
                  </a:tcPr>
                </a:tc>
                <a:tc>
                  <a:txBody>
                    <a:bodyPr/>
                    <a:lstStyle/>
                    <a:p>
                      <a:pPr algn="just">
                        <a:defRPr sz="1800">
                          <a:solidFill>
                            <a:srgbClr val="000000"/>
                          </a:solidFill>
                        </a:defRPr>
                      </a:pPr>
                      <a:r>
                        <a:rPr>
                          <a:solidFill>
                            <a:srgbClr val="5B5B5E"/>
                          </a:solidFill>
                          <a:sym typeface="Calibri"/>
                        </a:rPr>
                        <a:t>Aquellas que están enfrentando un riesgo de extinción muy alto en estado de vida silvestre  </a:t>
                      </a:r>
                    </a:p>
                  </a:txBody>
                  <a:tcPr marL="45720" marR="45720" marT="45720" marB="45720" anchor="t" anchorCtr="0" horzOverflow="overflow">
                    <a:lnL w="12700">
                      <a:solidFill>
                        <a:schemeClr val="accent2"/>
                      </a:solidFill>
                    </a:lnL>
                    <a:lnR w="12700">
                      <a:solidFill>
                        <a:schemeClr val="accent2"/>
                      </a:solidFill>
                    </a:lnR>
                    <a:lnT w="12700">
                      <a:solidFill>
                        <a:schemeClr val="accent2"/>
                      </a:solidFill>
                    </a:lnT>
                    <a:lnB w="12700">
                      <a:solidFill>
                        <a:schemeClr val="accent2"/>
                      </a:solidFill>
                    </a:lnB>
                    <a:noFill/>
                  </a:tcPr>
                </a:tc>
              </a:tr>
              <a:tr h="50800">
                <a:tc>
                  <a:txBody>
                    <a:bodyPr/>
                    <a:lstStyle/>
                    <a:p>
                      <a:pPr algn="just">
                        <a:defRPr sz="1800">
                          <a:solidFill>
                            <a:srgbClr val="000000"/>
                          </a:solidFill>
                        </a:defRPr>
                      </a:pPr>
                      <a:r>
                        <a:rPr>
                          <a:solidFill>
                            <a:srgbClr val="5B5B5E"/>
                          </a:solidFill>
                          <a:sym typeface="Calibri"/>
                        </a:rPr>
                        <a:t>Vulnerable (VU) </a:t>
                      </a:r>
                    </a:p>
                  </a:txBody>
                  <a:tcPr marL="45720" marR="45720" marT="45720" marB="45720" anchor="t" anchorCtr="0" horzOverflow="overflow">
                    <a:lnL w="12700">
                      <a:solidFill>
                        <a:schemeClr val="accent2"/>
                      </a:solidFill>
                    </a:lnL>
                    <a:lnR w="12700">
                      <a:solidFill>
                        <a:schemeClr val="accent2"/>
                      </a:solidFill>
                    </a:lnR>
                    <a:lnT w="12700">
                      <a:solidFill>
                        <a:schemeClr val="accent2"/>
                      </a:solidFill>
                    </a:lnT>
                    <a:lnB w="12700">
                      <a:solidFill>
                        <a:schemeClr val="accent2"/>
                      </a:solidFill>
                    </a:lnB>
                    <a:noFill/>
                  </a:tcPr>
                </a:tc>
                <a:tc>
                  <a:txBody>
                    <a:bodyPr/>
                    <a:lstStyle/>
                    <a:p>
                      <a:pPr algn="just">
                        <a:defRPr sz="1800">
                          <a:solidFill>
                            <a:srgbClr val="000000"/>
                          </a:solidFill>
                        </a:defRPr>
                      </a:pPr>
                      <a:r>
                        <a:rPr>
                          <a:solidFill>
                            <a:srgbClr val="5B5B5E"/>
                          </a:solidFill>
                          <a:sym typeface="Calibri"/>
                        </a:rPr>
                        <a:t>Aquellas que están enfrentando un riesgo de extinción alto en estado de vida silvestre  </a:t>
                      </a:r>
                    </a:p>
                  </a:txBody>
                  <a:tcPr marL="45720" marR="45720" marT="45720" marB="45720" anchor="t" anchorCtr="0" horzOverflow="overflow">
                    <a:lnL w="12700">
                      <a:solidFill>
                        <a:schemeClr val="accent2"/>
                      </a:solidFill>
                    </a:lnL>
                    <a:lnR w="12700">
                      <a:solidFill>
                        <a:schemeClr val="accent2"/>
                      </a:solidFill>
                    </a:lnR>
                    <a:lnT w="12700">
                      <a:solidFill>
                        <a:schemeClr val="accent2"/>
                      </a:solidFill>
                    </a:lnT>
                    <a:lnB w="12700">
                      <a:solidFill>
                        <a:schemeClr val="accent2"/>
                      </a:solidFill>
                    </a:lnB>
                    <a:noFill/>
                  </a:tcPr>
                </a:tc>
              </a:tr>
            </a:tbl>
          </a:graphicData>
        </a:graphic>
      </p:graphicFrame>
      <p:sp>
        <p:nvSpPr>
          <p:cNvPr id="438" name="Título 1"/>
          <p:cNvSpPr txBox="1"/>
          <p:nvPr>
            <p:ph type="title"/>
          </p:nvPr>
        </p:nvSpPr>
        <p:spPr>
          <a:xfrm>
            <a:off x="397756" y="290100"/>
            <a:ext cx="8637063" cy="803379"/>
          </a:xfrm>
          <a:prstGeom prst="rect">
            <a:avLst/>
          </a:prstGeom>
        </p:spPr>
        <p:txBody>
          <a:bodyPr/>
          <a:lstStyle>
            <a:lvl1pPr algn="ctr">
              <a:defRPr sz="2900"/>
            </a:lvl1pPr>
          </a:lstStyle>
          <a:p>
            <a:pPr/>
            <a:r>
              <a:t>Categorías de amenaza/UICN/NO CITES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2" name="Título 1"/>
          <p:cNvSpPr txBox="1"/>
          <p:nvPr>
            <p:ph type="title"/>
          </p:nvPr>
        </p:nvSpPr>
        <p:spPr>
          <a:xfrm>
            <a:off x="896055" y="275040"/>
            <a:ext cx="7588386" cy="803379"/>
          </a:xfrm>
          <a:prstGeom prst="rect">
            <a:avLst/>
          </a:prstGeom>
        </p:spPr>
        <p:txBody>
          <a:bodyPr/>
          <a:lstStyle/>
          <a:p>
            <a:pPr algn="ctr" defTabSz="283463">
              <a:defRPr sz="1798"/>
            </a:pPr>
            <a:r>
              <a:t>Análisis económico de los impactos en el marco del Licenciamiento Ambiental</a:t>
            </a:r>
            <a:br/>
          </a:p>
        </p:txBody>
      </p:sp>
      <p:grpSp>
        <p:nvGrpSpPr>
          <p:cNvPr id="447" name="Esquina doblada 4"/>
          <p:cNvGrpSpPr/>
          <p:nvPr/>
        </p:nvGrpSpPr>
        <p:grpSpPr>
          <a:xfrm>
            <a:off x="204715" y="1617506"/>
            <a:ext cx="1692324" cy="1842449"/>
            <a:chOff x="0" y="0"/>
            <a:chExt cx="1692322" cy="1842448"/>
          </a:xfrm>
        </p:grpSpPr>
        <p:sp>
          <p:nvSpPr>
            <p:cNvPr id="443" name="Shape"/>
            <p:cNvSpPr/>
            <p:nvPr/>
          </p:nvSpPr>
          <p:spPr>
            <a:xfrm>
              <a:off x="-1" y="-1"/>
              <a:ext cx="1692323" cy="1842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18293"/>
                  </a:lnTo>
                  <a:lnTo>
                    <a:pt x="18000" y="21600"/>
                  </a:lnTo>
                  <a:lnTo>
                    <a:pt x="0" y="21600"/>
                  </a:lnTo>
                  <a:close/>
                </a:path>
              </a:pathLst>
            </a:custGeom>
            <a:gradFill flip="none" rotWithShape="1">
              <a:gsLst>
                <a:gs pos="0">
                  <a:srgbClr val="5B5B5E"/>
                </a:gs>
                <a:gs pos="100000">
                  <a:srgbClr val="C2C2C4"/>
                </a:gs>
              </a:gsLst>
              <a:lin ang="16200000" scaled="0"/>
            </a:gradFill>
            <a:ln w="12700" cap="flat">
              <a:noFill/>
              <a:miter lim="400000"/>
            </a:ln>
            <a:effectLst>
              <a:outerShdw sx="100000" sy="100000" kx="0" ky="0" algn="b" rotWithShape="0" blurRad="38100" dist="23000" dir="5400000">
                <a:srgbClr val="000000">
                  <a:alpha val="35000"/>
                </a:srgbClr>
              </a:outerShdw>
            </a:effectLst>
          </p:spPr>
          <p:txBody>
            <a:bodyPr wrap="square" lIns="45719" tIns="45719" rIns="45719" bIns="45719" numCol="1" anchor="ctr">
              <a:noAutofit/>
            </a:bodyPr>
            <a:lstStyle/>
            <a:p>
              <a:pPr algn="ctr">
                <a:defRPr>
                  <a:solidFill>
                    <a:srgbClr val="FFFFFF"/>
                  </a:solidFill>
                </a:defRPr>
              </a:pPr>
            </a:p>
          </p:txBody>
        </p:sp>
        <p:sp>
          <p:nvSpPr>
            <p:cNvPr id="444" name="Triangle"/>
            <p:cNvSpPr/>
            <p:nvPr/>
          </p:nvSpPr>
          <p:spPr>
            <a:xfrm>
              <a:off x="1410263" y="1560389"/>
              <a:ext cx="282060" cy="2820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4320" y="4320"/>
                  </a:lnTo>
                  <a:lnTo>
                    <a:pt x="21600" y="0"/>
                  </a:ln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45" name="Line"/>
            <p:cNvSpPr/>
            <p:nvPr/>
          </p:nvSpPr>
          <p:spPr>
            <a:xfrm>
              <a:off x="-1" y="-1"/>
              <a:ext cx="1692323" cy="1842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00" y="21600"/>
                  </a:moveTo>
                  <a:lnTo>
                    <a:pt x="18720" y="18955"/>
                  </a:lnTo>
                  <a:lnTo>
                    <a:pt x="21600" y="18293"/>
                  </a:lnTo>
                  <a:lnTo>
                    <a:pt x="18000" y="21600"/>
                  </a:lnTo>
                  <a:lnTo>
                    <a:pt x="0" y="21600"/>
                  </a:lnTo>
                  <a:lnTo>
                    <a:pt x="0" y="0"/>
                  </a:lnTo>
                  <a:lnTo>
                    <a:pt x="21600" y="0"/>
                  </a:lnTo>
                  <a:lnTo>
                    <a:pt x="21600" y="18293"/>
                  </a:lnTo>
                </a:path>
              </a:pathLst>
            </a:custGeom>
            <a:noFill/>
            <a:ln w="9525" cap="flat">
              <a:solidFill>
                <a:srgbClr val="59595C"/>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446" name="Constitución del 91…"/>
            <p:cNvSpPr txBox="1"/>
            <p:nvPr/>
          </p:nvSpPr>
          <p:spPr>
            <a:xfrm>
              <a:off x="-1" y="315374"/>
              <a:ext cx="1692324" cy="9296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p>
              <a:pPr algn="ctr">
                <a:defRPr>
                  <a:solidFill>
                    <a:srgbClr val="FFFFFF"/>
                  </a:solidFill>
                </a:defRPr>
              </a:pPr>
              <a:r>
                <a:t>Constitución del 91</a:t>
              </a:r>
            </a:p>
            <a:p>
              <a:pPr algn="ctr">
                <a:defRPr>
                  <a:solidFill>
                    <a:srgbClr val="FFFFFF"/>
                  </a:solidFill>
                </a:defRPr>
              </a:pPr>
              <a:r>
                <a:t>Art. 80</a:t>
              </a:r>
            </a:p>
          </p:txBody>
        </p:sp>
      </p:grpSp>
      <p:grpSp>
        <p:nvGrpSpPr>
          <p:cNvPr id="452" name="Esquina doblada 5"/>
          <p:cNvGrpSpPr/>
          <p:nvPr/>
        </p:nvGrpSpPr>
        <p:grpSpPr>
          <a:xfrm>
            <a:off x="2411445" y="1631153"/>
            <a:ext cx="1692324" cy="1842449"/>
            <a:chOff x="0" y="0"/>
            <a:chExt cx="1692322" cy="1842448"/>
          </a:xfrm>
        </p:grpSpPr>
        <p:sp>
          <p:nvSpPr>
            <p:cNvPr id="448" name="Shape"/>
            <p:cNvSpPr/>
            <p:nvPr/>
          </p:nvSpPr>
          <p:spPr>
            <a:xfrm>
              <a:off x="-1" y="-1"/>
              <a:ext cx="1692323" cy="1842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18293"/>
                  </a:lnTo>
                  <a:lnTo>
                    <a:pt x="18000" y="21600"/>
                  </a:lnTo>
                  <a:lnTo>
                    <a:pt x="0" y="21600"/>
                  </a:lnTo>
                  <a:close/>
                </a:path>
              </a:pathLst>
            </a:custGeom>
            <a:gradFill flip="none" rotWithShape="1">
              <a:gsLst>
                <a:gs pos="0">
                  <a:srgbClr val="004BC3"/>
                </a:gs>
                <a:gs pos="100000">
                  <a:schemeClr val="accent1">
                    <a:hueOff val="757772"/>
                    <a:satOff val="16410"/>
                    <a:lumOff val="41612"/>
                  </a:schemeClr>
                </a:gs>
              </a:gsLst>
              <a:lin ang="16200000" scaled="0"/>
            </a:gradFill>
            <a:ln w="12700" cap="flat">
              <a:noFill/>
              <a:miter lim="400000"/>
            </a:ln>
            <a:effectLst>
              <a:outerShdw sx="100000" sy="100000" kx="0" ky="0" algn="b" rotWithShape="0" blurRad="38100" dist="23000" dir="5400000">
                <a:srgbClr val="000000">
                  <a:alpha val="35000"/>
                </a:srgbClr>
              </a:outerShdw>
            </a:effectLst>
          </p:spPr>
          <p:txBody>
            <a:bodyPr wrap="square" lIns="45719" tIns="45719" rIns="45719" bIns="45719" numCol="1" anchor="ctr">
              <a:noAutofit/>
            </a:bodyPr>
            <a:lstStyle/>
            <a:p>
              <a:pPr algn="ctr">
                <a:defRPr>
                  <a:solidFill>
                    <a:srgbClr val="FFFFFF"/>
                  </a:solidFill>
                </a:defRPr>
              </a:pPr>
            </a:p>
          </p:txBody>
        </p:sp>
        <p:sp>
          <p:nvSpPr>
            <p:cNvPr id="449" name="Triangle"/>
            <p:cNvSpPr/>
            <p:nvPr/>
          </p:nvSpPr>
          <p:spPr>
            <a:xfrm>
              <a:off x="1410263" y="1560389"/>
              <a:ext cx="282060" cy="2820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4320" y="4320"/>
                  </a:lnTo>
                  <a:lnTo>
                    <a:pt x="21600" y="0"/>
                  </a:ln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50" name="Line"/>
            <p:cNvSpPr/>
            <p:nvPr/>
          </p:nvSpPr>
          <p:spPr>
            <a:xfrm>
              <a:off x="-1" y="-1"/>
              <a:ext cx="1692323" cy="1842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00" y="21600"/>
                  </a:moveTo>
                  <a:lnTo>
                    <a:pt x="18720" y="18955"/>
                  </a:lnTo>
                  <a:lnTo>
                    <a:pt x="21600" y="18293"/>
                  </a:lnTo>
                  <a:lnTo>
                    <a:pt x="18000" y="21600"/>
                  </a:lnTo>
                  <a:lnTo>
                    <a:pt x="0" y="21600"/>
                  </a:lnTo>
                  <a:lnTo>
                    <a:pt x="0" y="0"/>
                  </a:lnTo>
                  <a:lnTo>
                    <a:pt x="21600" y="0"/>
                  </a:lnTo>
                  <a:lnTo>
                    <a:pt x="21600" y="18293"/>
                  </a:lnTo>
                </a:path>
              </a:pathLst>
            </a:custGeom>
            <a:noFill/>
            <a:ln w="9525" cap="flat">
              <a:solidFill>
                <a:srgbClr val="0C4CB3"/>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451" name="Ley 99 del 93…"/>
            <p:cNvSpPr txBox="1"/>
            <p:nvPr/>
          </p:nvSpPr>
          <p:spPr>
            <a:xfrm>
              <a:off x="-1" y="315374"/>
              <a:ext cx="1692324" cy="9296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p>
              <a:pPr algn="ctr">
                <a:defRPr>
                  <a:solidFill>
                    <a:srgbClr val="FFFFFF"/>
                  </a:solidFill>
                </a:defRPr>
              </a:pPr>
              <a:r>
                <a:t>Ley 99 del 93</a:t>
              </a:r>
            </a:p>
            <a:p>
              <a:pPr algn="ctr">
                <a:defRPr>
                  <a:solidFill>
                    <a:srgbClr val="FFFFFF"/>
                  </a:solidFill>
                </a:defRPr>
              </a:pPr>
              <a:r>
                <a:t>Numeral 7 art. 1</a:t>
              </a:r>
            </a:p>
            <a:p>
              <a:pPr algn="ctr">
                <a:defRPr>
                  <a:solidFill>
                    <a:srgbClr val="FFFFFF"/>
                  </a:solidFill>
                </a:defRPr>
              </a:pPr>
              <a:r>
                <a:t>Numeral 8 Art. 5</a:t>
              </a:r>
            </a:p>
          </p:txBody>
        </p:sp>
      </p:grpSp>
      <p:sp>
        <p:nvSpPr>
          <p:cNvPr id="453" name="Más 6"/>
          <p:cNvSpPr/>
          <p:nvPr/>
        </p:nvSpPr>
        <p:spPr>
          <a:xfrm>
            <a:off x="1954677" y="2156165"/>
            <a:ext cx="399129" cy="5324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209"/>
                </a:moveTo>
                <a:lnTo>
                  <a:pt x="7344" y="8209"/>
                </a:lnTo>
                <a:lnTo>
                  <a:pt x="7344" y="0"/>
                </a:lnTo>
                <a:lnTo>
                  <a:pt x="14256" y="0"/>
                </a:lnTo>
                <a:lnTo>
                  <a:pt x="14256" y="8209"/>
                </a:lnTo>
                <a:lnTo>
                  <a:pt x="21600" y="8209"/>
                </a:lnTo>
                <a:lnTo>
                  <a:pt x="21600" y="13391"/>
                </a:lnTo>
                <a:lnTo>
                  <a:pt x="14256" y="13391"/>
                </a:lnTo>
                <a:lnTo>
                  <a:pt x="14256" y="21600"/>
                </a:lnTo>
                <a:lnTo>
                  <a:pt x="7344" y="21600"/>
                </a:lnTo>
                <a:lnTo>
                  <a:pt x="7344" y="13391"/>
                </a:lnTo>
                <a:lnTo>
                  <a:pt x="0" y="13391"/>
                </a:lnTo>
                <a:close/>
              </a:path>
            </a:pathLst>
          </a:custGeom>
          <a:solidFill>
            <a:srgbClr val="FFFFFF"/>
          </a:solidFill>
          <a:ln w="25400">
            <a:solidFill>
              <a:schemeClr val="accent2"/>
            </a:solidFill>
          </a:ln>
        </p:spPr>
        <p:txBody>
          <a:bodyPr lIns="45719" rIns="45719" anchor="ctr"/>
          <a:lstStyle/>
          <a:p>
            <a:pPr algn="ctr"/>
          </a:p>
        </p:txBody>
      </p:sp>
      <p:grpSp>
        <p:nvGrpSpPr>
          <p:cNvPr id="458" name="Esquina doblada 7"/>
          <p:cNvGrpSpPr/>
          <p:nvPr/>
        </p:nvGrpSpPr>
        <p:grpSpPr>
          <a:xfrm>
            <a:off x="4690247" y="1631153"/>
            <a:ext cx="1692323" cy="1842449"/>
            <a:chOff x="0" y="0"/>
            <a:chExt cx="1692322" cy="1842448"/>
          </a:xfrm>
        </p:grpSpPr>
        <p:sp>
          <p:nvSpPr>
            <p:cNvPr id="454" name="Shape"/>
            <p:cNvSpPr/>
            <p:nvPr/>
          </p:nvSpPr>
          <p:spPr>
            <a:xfrm>
              <a:off x="-1" y="-1"/>
              <a:ext cx="1692323" cy="1842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18293"/>
                  </a:lnTo>
                  <a:lnTo>
                    <a:pt x="18000" y="21600"/>
                  </a:lnTo>
                  <a:lnTo>
                    <a:pt x="0" y="2160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sz="1400"/>
              </a:pPr>
            </a:p>
          </p:txBody>
        </p:sp>
        <p:sp>
          <p:nvSpPr>
            <p:cNvPr id="455" name="Triangle"/>
            <p:cNvSpPr/>
            <p:nvPr/>
          </p:nvSpPr>
          <p:spPr>
            <a:xfrm>
              <a:off x="1410263" y="1560389"/>
              <a:ext cx="282060" cy="2820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4320" y="4320"/>
                  </a:lnTo>
                  <a:lnTo>
                    <a:pt x="21600" y="0"/>
                  </a:ln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defRPr sz="1400"/>
              </a:pPr>
            </a:p>
          </p:txBody>
        </p:sp>
        <p:sp>
          <p:nvSpPr>
            <p:cNvPr id="456" name="Line"/>
            <p:cNvSpPr/>
            <p:nvPr/>
          </p:nvSpPr>
          <p:spPr>
            <a:xfrm>
              <a:off x="-1" y="-1"/>
              <a:ext cx="1692323" cy="1842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00" y="21600"/>
                  </a:moveTo>
                  <a:lnTo>
                    <a:pt x="18720" y="18955"/>
                  </a:lnTo>
                  <a:lnTo>
                    <a:pt x="21600" y="18293"/>
                  </a:lnTo>
                  <a:lnTo>
                    <a:pt x="18000" y="21600"/>
                  </a:lnTo>
                  <a:lnTo>
                    <a:pt x="0" y="21600"/>
                  </a:lnTo>
                  <a:lnTo>
                    <a:pt x="0" y="0"/>
                  </a:lnTo>
                  <a:lnTo>
                    <a:pt x="21600" y="0"/>
                  </a:lnTo>
                  <a:lnTo>
                    <a:pt x="21600" y="18293"/>
                  </a:lnTo>
                </a:path>
              </a:pathLst>
            </a:custGeom>
            <a:noFill/>
            <a:ln w="25400" cap="flat">
              <a:solidFill>
                <a:schemeClr val="accent4"/>
              </a:solidFill>
              <a:prstDash val="solid"/>
              <a:round/>
            </a:ln>
            <a:effectLst/>
          </p:spPr>
          <p:txBody>
            <a:bodyPr wrap="square" lIns="45719" tIns="45719" rIns="45719" bIns="45719" numCol="1" anchor="ctr">
              <a:noAutofit/>
            </a:bodyPr>
            <a:lstStyle/>
            <a:p>
              <a:pPr algn="ctr">
                <a:defRPr sz="1400"/>
              </a:pPr>
            </a:p>
          </p:txBody>
        </p:sp>
        <p:sp>
          <p:nvSpPr>
            <p:cNvPr id="457" name="Decreto Único Reglamentario – DUR 1076 de 2015…"/>
            <p:cNvSpPr txBox="1"/>
            <p:nvPr/>
          </p:nvSpPr>
          <p:spPr>
            <a:xfrm>
              <a:off x="-1" y="194724"/>
              <a:ext cx="1692324" cy="11709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p>
              <a:pPr algn="ctr">
                <a:defRPr sz="1400"/>
              </a:pPr>
              <a:r>
                <a:t>Decreto Único Reglamentario – DUR 1076 de 2015</a:t>
              </a:r>
            </a:p>
            <a:p>
              <a:pPr algn="ctr">
                <a:defRPr sz="1400"/>
              </a:pPr>
              <a:r>
                <a:t>numeral 6 del artículo 2.2.2.3.5.1</a:t>
              </a:r>
            </a:p>
          </p:txBody>
        </p:sp>
      </p:grpSp>
      <p:sp>
        <p:nvSpPr>
          <p:cNvPr id="459" name="Más 8"/>
          <p:cNvSpPr/>
          <p:nvPr/>
        </p:nvSpPr>
        <p:spPr>
          <a:xfrm>
            <a:off x="4197444" y="2197354"/>
            <a:ext cx="399129" cy="5324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209"/>
                </a:moveTo>
                <a:lnTo>
                  <a:pt x="7344" y="8209"/>
                </a:lnTo>
                <a:lnTo>
                  <a:pt x="7344" y="0"/>
                </a:lnTo>
                <a:lnTo>
                  <a:pt x="14256" y="0"/>
                </a:lnTo>
                <a:lnTo>
                  <a:pt x="14256" y="8209"/>
                </a:lnTo>
                <a:lnTo>
                  <a:pt x="21600" y="8209"/>
                </a:lnTo>
                <a:lnTo>
                  <a:pt x="21600" y="13391"/>
                </a:lnTo>
                <a:lnTo>
                  <a:pt x="14256" y="13391"/>
                </a:lnTo>
                <a:lnTo>
                  <a:pt x="14256" y="21600"/>
                </a:lnTo>
                <a:lnTo>
                  <a:pt x="7344" y="21600"/>
                </a:lnTo>
                <a:lnTo>
                  <a:pt x="7344" y="13391"/>
                </a:lnTo>
                <a:lnTo>
                  <a:pt x="0" y="13391"/>
                </a:lnTo>
                <a:close/>
              </a:path>
            </a:pathLst>
          </a:custGeom>
          <a:solidFill>
            <a:srgbClr val="FFFFFF"/>
          </a:solidFill>
          <a:ln w="25400">
            <a:solidFill>
              <a:schemeClr val="accent2"/>
            </a:solidFill>
          </a:ln>
        </p:spPr>
        <p:txBody>
          <a:bodyPr lIns="45719" rIns="45719" anchor="ctr"/>
          <a:lstStyle/>
          <a:p>
            <a:pPr algn="ctr"/>
          </a:p>
        </p:txBody>
      </p:sp>
      <p:sp>
        <p:nvSpPr>
          <p:cNvPr id="460" name="Igual que 9"/>
          <p:cNvSpPr/>
          <p:nvPr/>
        </p:nvSpPr>
        <p:spPr>
          <a:xfrm>
            <a:off x="6487493" y="2314032"/>
            <a:ext cx="581725" cy="4493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8640"/>
                </a:lnTo>
                <a:lnTo>
                  <a:pt x="0" y="8640"/>
                </a:lnTo>
                <a:close/>
                <a:moveTo>
                  <a:pt x="0" y="12960"/>
                </a:moveTo>
                <a:lnTo>
                  <a:pt x="21600" y="12960"/>
                </a:lnTo>
                <a:lnTo>
                  <a:pt x="21600" y="21600"/>
                </a:lnTo>
                <a:lnTo>
                  <a:pt x="0" y="21600"/>
                </a:lnTo>
                <a:close/>
              </a:path>
            </a:pathLst>
          </a:custGeom>
          <a:gradFill>
            <a:gsLst>
              <a:gs pos="0">
                <a:srgbClr val="004BC3"/>
              </a:gs>
              <a:gs pos="100000">
                <a:schemeClr val="accent1">
                  <a:hueOff val="757772"/>
                  <a:satOff val="16410"/>
                  <a:lumOff val="41612"/>
                </a:schemeClr>
              </a:gs>
            </a:gsLst>
            <a:lin ang="16200000"/>
          </a:gradFill>
          <a:ln>
            <a:solidFill>
              <a:srgbClr val="0C4CB3"/>
            </a:solidFill>
          </a:ln>
          <a:effectLst>
            <a:outerShdw sx="100000" sy="100000" kx="0" ky="0" algn="b" rotWithShape="0" blurRad="38100" dist="23000" dir="5400000">
              <a:srgbClr val="000000">
                <a:alpha val="35000"/>
              </a:srgbClr>
            </a:outerShdw>
          </a:effectLst>
        </p:spPr>
        <p:txBody>
          <a:bodyPr lIns="45719" rIns="45719" anchor="ctr"/>
          <a:lstStyle/>
          <a:p>
            <a:pPr algn="ctr"/>
          </a:p>
        </p:txBody>
      </p:sp>
      <p:sp>
        <p:nvSpPr>
          <p:cNvPr id="461" name="CuadroTexto 10"/>
          <p:cNvSpPr txBox="1"/>
          <p:nvPr/>
        </p:nvSpPr>
        <p:spPr>
          <a:xfrm>
            <a:off x="7133425" y="2091246"/>
            <a:ext cx="1869744" cy="1234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spcBef>
                <a:spcPts val="600"/>
              </a:spcBef>
              <a:defRPr sz="1000">
                <a:solidFill>
                  <a:srgbClr val="7D8287"/>
                </a:solidFill>
                <a:latin typeface="+mn-lt"/>
                <a:ea typeface="+mn-ea"/>
                <a:cs typeface="+mn-cs"/>
                <a:sym typeface="Helvetica"/>
              </a:defRPr>
            </a:pPr>
            <a:r>
              <a:t>Herramienta útil , para el análisis </a:t>
            </a:r>
          </a:p>
          <a:p>
            <a:pPr algn="ctr">
              <a:spcBef>
                <a:spcPts val="600"/>
              </a:spcBef>
              <a:defRPr sz="1000">
                <a:solidFill>
                  <a:srgbClr val="7D8287"/>
                </a:solidFill>
                <a:latin typeface="+mn-lt"/>
                <a:ea typeface="+mn-ea"/>
                <a:cs typeface="+mn-cs"/>
                <a:sym typeface="Helvetica"/>
              </a:defRPr>
            </a:pPr>
            <a:r>
              <a:t>Permite proyectar  aproximaciones  sobre las externalidades y orienta sobre montos finales de compensación</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5" name="Título 1"/>
          <p:cNvSpPr txBox="1"/>
          <p:nvPr>
            <p:ph type="title"/>
          </p:nvPr>
        </p:nvSpPr>
        <p:spPr>
          <a:xfrm>
            <a:off x="1050876" y="185440"/>
            <a:ext cx="7697569" cy="803378"/>
          </a:xfrm>
          <a:prstGeom prst="rect">
            <a:avLst/>
          </a:prstGeom>
        </p:spPr>
        <p:txBody>
          <a:bodyPr/>
          <a:lstStyle/>
          <a:p>
            <a:pPr algn="ctr" defTabSz="297179">
              <a:defRPr sz="1819"/>
            </a:pPr>
            <a:r>
              <a:t>Análisis económico de los impactos en el marco del Licenciamiento Ambiental</a:t>
            </a:r>
            <a:br/>
          </a:p>
        </p:txBody>
      </p:sp>
      <p:grpSp>
        <p:nvGrpSpPr>
          <p:cNvPr id="470" name="Esquina doblada 4"/>
          <p:cNvGrpSpPr/>
          <p:nvPr/>
        </p:nvGrpSpPr>
        <p:grpSpPr>
          <a:xfrm>
            <a:off x="204715" y="1617506"/>
            <a:ext cx="1692324" cy="1842449"/>
            <a:chOff x="0" y="0"/>
            <a:chExt cx="1692322" cy="1842448"/>
          </a:xfrm>
        </p:grpSpPr>
        <p:sp>
          <p:nvSpPr>
            <p:cNvPr id="466" name="Shape"/>
            <p:cNvSpPr/>
            <p:nvPr/>
          </p:nvSpPr>
          <p:spPr>
            <a:xfrm>
              <a:off x="-1" y="-1"/>
              <a:ext cx="1692323" cy="1842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18293"/>
                  </a:lnTo>
                  <a:lnTo>
                    <a:pt x="18000" y="21600"/>
                  </a:lnTo>
                  <a:lnTo>
                    <a:pt x="0" y="21600"/>
                  </a:lnTo>
                  <a:close/>
                </a:path>
              </a:pathLst>
            </a:custGeom>
            <a:solidFill>
              <a:srgbClr val="FFFFFF"/>
            </a:solidFill>
            <a:ln w="12700" cap="flat">
              <a:noFill/>
              <a:miter lim="400000"/>
            </a:ln>
            <a:effectLst/>
          </p:spPr>
          <p:txBody>
            <a:bodyPr wrap="square" lIns="45719" tIns="45719" rIns="45719" bIns="45719" numCol="1" anchor="ctr">
              <a:noAutofit/>
            </a:bodyPr>
            <a:lstStyle/>
            <a:p>
              <a:pPr algn="ctr"/>
            </a:p>
          </p:txBody>
        </p:sp>
        <p:sp>
          <p:nvSpPr>
            <p:cNvPr id="467" name="Triangle"/>
            <p:cNvSpPr/>
            <p:nvPr/>
          </p:nvSpPr>
          <p:spPr>
            <a:xfrm>
              <a:off x="1410263" y="1560389"/>
              <a:ext cx="282060" cy="2820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4320" y="4320"/>
                  </a:lnTo>
                  <a:lnTo>
                    <a:pt x="21600" y="0"/>
                  </a:ln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p>
          </p:txBody>
        </p:sp>
        <p:sp>
          <p:nvSpPr>
            <p:cNvPr id="468" name="Line"/>
            <p:cNvSpPr/>
            <p:nvPr/>
          </p:nvSpPr>
          <p:spPr>
            <a:xfrm>
              <a:off x="-1" y="-1"/>
              <a:ext cx="1692323" cy="1842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00" y="21600"/>
                  </a:moveTo>
                  <a:lnTo>
                    <a:pt x="18720" y="18955"/>
                  </a:lnTo>
                  <a:lnTo>
                    <a:pt x="21600" y="18293"/>
                  </a:lnTo>
                  <a:lnTo>
                    <a:pt x="18000" y="21600"/>
                  </a:lnTo>
                  <a:lnTo>
                    <a:pt x="0" y="21600"/>
                  </a:lnTo>
                  <a:lnTo>
                    <a:pt x="0" y="0"/>
                  </a:lnTo>
                  <a:lnTo>
                    <a:pt x="21600" y="0"/>
                  </a:lnTo>
                  <a:lnTo>
                    <a:pt x="21600" y="18293"/>
                  </a:lnTo>
                </a:path>
              </a:pathLst>
            </a:custGeom>
            <a:noFill/>
            <a:ln w="25400" cap="flat">
              <a:solidFill>
                <a:schemeClr val="accent3"/>
              </a:solidFill>
              <a:prstDash val="solid"/>
              <a:round/>
            </a:ln>
            <a:effectLst/>
          </p:spPr>
          <p:txBody>
            <a:bodyPr wrap="square" lIns="45719" tIns="45719" rIns="45719" bIns="45719" numCol="1" anchor="ctr">
              <a:noAutofit/>
            </a:bodyPr>
            <a:lstStyle/>
            <a:p>
              <a:pPr algn="ctr"/>
            </a:p>
          </p:txBody>
        </p:sp>
        <p:sp>
          <p:nvSpPr>
            <p:cNvPr id="469" name="Resolución 1669 del 15 de agosto de 2017"/>
            <p:cNvSpPr txBox="1"/>
            <p:nvPr/>
          </p:nvSpPr>
          <p:spPr>
            <a:xfrm>
              <a:off x="-1" y="315374"/>
              <a:ext cx="1692324" cy="9296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Resolución 1669 del 15 de agosto de 2017</a:t>
              </a:r>
            </a:p>
          </p:txBody>
        </p:sp>
      </p:grpSp>
      <p:sp>
        <p:nvSpPr>
          <p:cNvPr id="471" name="Igual que 9"/>
          <p:cNvSpPr/>
          <p:nvPr/>
        </p:nvSpPr>
        <p:spPr>
          <a:xfrm>
            <a:off x="3521724" y="3617394"/>
            <a:ext cx="581725" cy="4493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8640"/>
                </a:lnTo>
                <a:lnTo>
                  <a:pt x="0" y="8640"/>
                </a:lnTo>
                <a:close/>
                <a:moveTo>
                  <a:pt x="0" y="12960"/>
                </a:moveTo>
                <a:lnTo>
                  <a:pt x="21600" y="12960"/>
                </a:lnTo>
                <a:lnTo>
                  <a:pt x="21600" y="21600"/>
                </a:lnTo>
                <a:lnTo>
                  <a:pt x="0" y="21600"/>
                </a:lnTo>
                <a:close/>
              </a:path>
            </a:pathLst>
          </a:custGeom>
          <a:gradFill>
            <a:gsLst>
              <a:gs pos="0">
                <a:srgbClr val="004BC3"/>
              </a:gs>
              <a:gs pos="100000">
                <a:schemeClr val="accent1">
                  <a:hueOff val="757772"/>
                  <a:satOff val="16410"/>
                  <a:lumOff val="41612"/>
                </a:schemeClr>
              </a:gs>
            </a:gsLst>
            <a:lin ang="16200000"/>
          </a:gradFill>
          <a:ln>
            <a:solidFill>
              <a:srgbClr val="0C4CB3"/>
            </a:solidFill>
          </a:ln>
          <a:effectLst>
            <a:outerShdw sx="100000" sy="100000" kx="0" ky="0" algn="b" rotWithShape="0" blurRad="38100" dist="23000" dir="5400000">
              <a:srgbClr val="000000">
                <a:alpha val="35000"/>
              </a:srgbClr>
            </a:outerShdw>
          </a:effectLst>
        </p:spPr>
        <p:txBody>
          <a:bodyPr lIns="45719" rIns="45719" anchor="ctr"/>
          <a:lstStyle/>
          <a:p>
            <a:pPr algn="ctr"/>
          </a:p>
        </p:txBody>
      </p:sp>
      <p:sp>
        <p:nvSpPr>
          <p:cNvPr id="472" name="Rectángulo 2"/>
          <p:cNvSpPr txBox="1"/>
          <p:nvPr/>
        </p:nvSpPr>
        <p:spPr>
          <a:xfrm>
            <a:off x="1897038" y="2113237"/>
            <a:ext cx="3739487" cy="955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b="1" sz="1400">
                <a:solidFill>
                  <a:srgbClr val="FF0000"/>
                </a:solidFill>
              </a:defRPr>
            </a:pPr>
            <a:r>
              <a:t>adoptó</a:t>
            </a:r>
            <a:r>
              <a:rPr b="0">
                <a:solidFill>
                  <a:srgbClr val="5B5B5E"/>
                </a:solidFill>
              </a:rPr>
              <a:t> los criterios técnicos para el uso de herramientas económicas en los proyectos, obras o actividades objeto de Licencia ambiental o instrumento equivalente</a:t>
            </a:r>
          </a:p>
        </p:txBody>
      </p:sp>
      <p:sp>
        <p:nvSpPr>
          <p:cNvPr id="473" name="Conector angular 11"/>
          <p:cNvSpPr/>
          <p:nvPr/>
        </p:nvSpPr>
        <p:spPr>
          <a:xfrm>
            <a:off x="1897038" y="1950495"/>
            <a:ext cx="1869745" cy="1627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path>
            </a:pathLst>
          </a:custGeom>
          <a:ln w="25400">
            <a:solidFill>
              <a:schemeClr val="accent1"/>
            </a:solidFill>
            <a:tailEnd type="triangle"/>
          </a:ln>
          <a:effectLst>
            <a:outerShdw sx="100000" sy="100000" kx="0" ky="0" algn="b" rotWithShape="0" blurRad="38100" dist="20000" dir="5400000">
              <a:srgbClr val="000000">
                <a:alpha val="38000"/>
              </a:srgbClr>
            </a:outerShdw>
          </a:effectLst>
        </p:spPr>
        <p:txBody>
          <a:bodyPr lIns="45719" rIns="45719" anchor="ctr"/>
          <a:lstStyle/>
          <a:p>
            <a:pPr/>
          </a:p>
        </p:txBody>
      </p:sp>
      <p:sp>
        <p:nvSpPr>
          <p:cNvPr id="474" name="Conector angular 13"/>
          <p:cNvSpPr/>
          <p:nvPr/>
        </p:nvSpPr>
        <p:spPr>
          <a:xfrm rot="5400000">
            <a:off x="3126001" y="3168246"/>
            <a:ext cx="621315" cy="4195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6501" y="0"/>
                </a:lnTo>
                <a:lnTo>
                  <a:pt x="6501" y="21600"/>
                </a:lnTo>
                <a:lnTo>
                  <a:pt x="21600" y="21600"/>
                </a:lnTo>
                <a:lnTo>
                  <a:pt x="21600" y="9830"/>
                </a:lnTo>
              </a:path>
            </a:pathLst>
          </a:custGeom>
          <a:ln w="25400">
            <a:solidFill>
              <a:schemeClr val="accent1"/>
            </a:solidFill>
            <a:tailEnd type="triangle"/>
          </a:ln>
          <a:effectLst>
            <a:outerShdw sx="100000" sy="100000" kx="0" ky="0" algn="b" rotWithShape="0" blurRad="38100" dist="20000" dir="5400000">
              <a:srgbClr val="000000">
                <a:alpha val="38000"/>
              </a:srgbClr>
            </a:outerShdw>
          </a:effectLst>
        </p:spPr>
        <p:txBody>
          <a:bodyPr lIns="45719" rIns="45719" anchor="ctr"/>
          <a:lstStyle/>
          <a:p>
            <a:pPr/>
          </a:p>
        </p:txBody>
      </p:sp>
      <p:sp>
        <p:nvSpPr>
          <p:cNvPr id="475" name="Rectángulo 14"/>
          <p:cNvSpPr txBox="1"/>
          <p:nvPr/>
        </p:nvSpPr>
        <p:spPr>
          <a:xfrm>
            <a:off x="4194726" y="3699826"/>
            <a:ext cx="2297607"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i="1"/>
            </a:lvl1pPr>
          </a:lstStyle>
          <a:p>
            <a:pPr/>
            <a:r>
              <a:t>Análisis costo beneficio</a:t>
            </a:r>
          </a:p>
        </p:txBody>
      </p:sp>
      <p:sp>
        <p:nvSpPr>
          <p:cNvPr id="476" name="Conector angular 16"/>
          <p:cNvSpPr/>
          <p:nvPr/>
        </p:nvSpPr>
        <p:spPr>
          <a:xfrm flipV="1">
            <a:off x="6594870" y="3128359"/>
            <a:ext cx="449998" cy="7561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path>
            </a:pathLst>
          </a:custGeom>
          <a:ln w="25400">
            <a:solidFill>
              <a:schemeClr val="accent1"/>
            </a:solidFill>
            <a:tailEnd type="triangle"/>
          </a:ln>
          <a:effectLst>
            <a:outerShdw sx="100000" sy="100000" kx="0" ky="0" algn="b" rotWithShape="0" blurRad="38100" dist="20000" dir="5400000">
              <a:srgbClr val="000000">
                <a:alpha val="38000"/>
              </a:srgbClr>
            </a:outerShdw>
          </a:effectLst>
        </p:spPr>
        <p:txBody>
          <a:bodyPr lIns="45719" rIns="45719" anchor="ctr"/>
          <a:lstStyle/>
          <a:p>
            <a:pPr/>
          </a:p>
        </p:txBody>
      </p:sp>
      <p:sp>
        <p:nvSpPr>
          <p:cNvPr id="477" name="Rectángulo 17"/>
          <p:cNvSpPr txBox="1"/>
          <p:nvPr/>
        </p:nvSpPr>
        <p:spPr>
          <a:xfrm>
            <a:off x="5790331" y="2084639"/>
            <a:ext cx="2640843" cy="1056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600"/>
            </a:lvl1pPr>
          </a:lstStyle>
          <a:p>
            <a:pPr/>
            <a:r>
              <a:t>Metodología de estimación del balance entre beneficios y costos económicos de un proyecto, obra o actividad</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1" name="Título 1"/>
          <p:cNvSpPr txBox="1"/>
          <p:nvPr>
            <p:ph type="title"/>
          </p:nvPr>
        </p:nvSpPr>
        <p:spPr>
          <a:xfrm>
            <a:off x="805451" y="99199"/>
            <a:ext cx="7711214" cy="803379"/>
          </a:xfrm>
          <a:prstGeom prst="rect">
            <a:avLst/>
          </a:prstGeom>
        </p:spPr>
        <p:txBody>
          <a:bodyPr/>
          <a:lstStyle/>
          <a:p>
            <a:pPr algn="ctr" defTabSz="301752">
              <a:defRPr sz="1848"/>
            </a:pPr>
            <a:r>
              <a:t>Análisis económico de los impactos en el marco del Licenciamiento Ambiental</a:t>
            </a:r>
            <a:br/>
          </a:p>
        </p:txBody>
      </p:sp>
      <p:graphicFrame>
        <p:nvGraphicFramePr>
          <p:cNvPr id="482" name="Tabla 3"/>
          <p:cNvGraphicFramePr/>
          <p:nvPr/>
        </p:nvGraphicFramePr>
        <p:xfrm>
          <a:off x="805451" y="1030748"/>
          <a:ext cx="7772513" cy="3486661"/>
        </p:xfrm>
        <a:graphic xmlns:a="http://schemas.openxmlformats.org/drawingml/2006/main">
          <a:graphicData uri="http://schemas.openxmlformats.org/drawingml/2006/table">
            <a:tbl>
              <a:tblPr firstCol="1" firstRow="0" lastCol="0" lastRow="0" bandCol="0" bandRow="1" rtl="0">
                <a:tableStyleId>{4C3C2611-4C71-4FC5-86AE-919BDF0F9419}</a:tableStyleId>
              </a:tblPr>
              <a:tblGrid>
                <a:gridCol w="1733243"/>
                <a:gridCol w="3494300"/>
                <a:gridCol w="2544969"/>
              </a:tblGrid>
              <a:tr h="217936">
                <a:tc rowSpan="2">
                  <a:txBody>
                    <a:bodyPr/>
                    <a:lstStyle/>
                    <a:p>
                      <a:pPr algn="just">
                        <a:lnSpc>
                          <a:spcPct val="107000"/>
                        </a:lnSpc>
                        <a:defRPr b="0" sz="1800">
                          <a:solidFill>
                            <a:srgbClr val="000000"/>
                          </a:solidFill>
                        </a:defRPr>
                      </a:pPr>
                      <a:r>
                        <a:rPr b="1" spc="40" sz="1400">
                          <a:solidFill>
                            <a:srgbClr val="FFFFFF"/>
                          </a:solidFill>
                          <a:sym typeface="Calibri"/>
                        </a:rPr>
                        <a:t>Proceso de análisis</a:t>
                      </a:r>
                    </a:p>
                  </a:txBody>
                  <a:tcPr marL="0" marR="0" marT="0" marB="0" anchor="t" anchorCtr="0" horzOverflow="overflow">
                    <a:lnB w="38100">
                      <a:solidFill>
                        <a:srgbClr val="FFFFFF"/>
                      </a:solidFill>
                    </a:lnB>
                  </a:tcPr>
                </a:tc>
                <a:tc gridSpan="2">
                  <a:txBody>
                    <a:bodyPr/>
                    <a:lstStyle/>
                    <a:p>
                      <a:pPr algn="ctr">
                        <a:lnSpc>
                          <a:spcPct val="107000"/>
                        </a:lnSpc>
                        <a:defRPr sz="1800">
                          <a:solidFill>
                            <a:srgbClr val="000000"/>
                          </a:solidFill>
                        </a:defRPr>
                      </a:pPr>
                      <a:r>
                        <a:rPr b="1" spc="40" sz="1400">
                          <a:solidFill>
                            <a:srgbClr val="FFFFFF"/>
                          </a:solidFill>
                          <a:sym typeface="Calibri"/>
                        </a:rPr>
                        <a:t>Tipo de estudio</a:t>
                      </a:r>
                    </a:p>
                  </a:txBody>
                  <a:tcPr marL="0" marR="0" marT="0" marB="0" anchor="t" anchorCtr="0" horzOverflow="overflow">
                    <a:lnB w="38100">
                      <a:solidFill>
                        <a:srgbClr val="FFFFFF"/>
                      </a:solidFill>
                    </a:lnB>
                    <a:solidFill>
                      <a:schemeClr val="accent3"/>
                    </a:solidFill>
                  </a:tcPr>
                </a:tc>
                <a:tc hMerge="1">
                  <a:tcPr/>
                </a:tc>
              </a:tr>
              <a:tr h="217936">
                <a:tc vMerge="1">
                  <a:tcPr/>
                </a:tc>
                <a:tc>
                  <a:txBody>
                    <a:bodyPr/>
                    <a:lstStyle/>
                    <a:p>
                      <a:pPr algn="ctr">
                        <a:lnSpc>
                          <a:spcPct val="107000"/>
                        </a:lnSpc>
                        <a:defRPr sz="1800">
                          <a:solidFill>
                            <a:srgbClr val="000000"/>
                          </a:solidFill>
                        </a:defRPr>
                      </a:pPr>
                      <a:r>
                        <a:rPr spc="40" sz="1400">
                          <a:solidFill>
                            <a:srgbClr val="5B5B5E"/>
                          </a:solidFill>
                          <a:sym typeface="Calibri"/>
                        </a:rPr>
                        <a:t>DAA</a:t>
                      </a:r>
                    </a:p>
                  </a:txBody>
                  <a:tcPr marL="0" marR="0" marT="0" marB="0" anchor="t" anchorCtr="0" horzOverflow="overflow">
                    <a:lnL w="38100">
                      <a:solidFill>
                        <a:srgbClr val="FFFFFF"/>
                      </a:solidFill>
                    </a:lnL>
                    <a:lnT w="38100">
                      <a:solidFill>
                        <a:srgbClr val="FFFFFF"/>
                      </a:solidFill>
                    </a:lnT>
                  </a:tcPr>
                </a:tc>
                <a:tc>
                  <a:txBody>
                    <a:bodyPr/>
                    <a:lstStyle/>
                    <a:p>
                      <a:pPr algn="ctr">
                        <a:lnSpc>
                          <a:spcPct val="107000"/>
                        </a:lnSpc>
                        <a:defRPr sz="1800">
                          <a:solidFill>
                            <a:srgbClr val="000000"/>
                          </a:solidFill>
                        </a:defRPr>
                      </a:pPr>
                      <a:r>
                        <a:rPr spc="40" sz="1400">
                          <a:solidFill>
                            <a:srgbClr val="5B5B5E"/>
                          </a:solidFill>
                          <a:sym typeface="Calibri"/>
                        </a:rPr>
                        <a:t>EIA</a:t>
                      </a:r>
                    </a:p>
                  </a:txBody>
                  <a:tcPr marL="0" marR="0" marT="0" marB="0" anchor="t" anchorCtr="0" horzOverflow="overflow">
                    <a:lnT w="38100">
                      <a:solidFill>
                        <a:srgbClr val="FFFFFF"/>
                      </a:solidFill>
                    </a:lnT>
                  </a:tcPr>
                </a:tc>
              </a:tr>
              <a:tr h="381348">
                <a:tc>
                  <a:txBody>
                    <a:bodyPr/>
                    <a:lstStyle/>
                    <a:p>
                      <a:pPr algn="just">
                        <a:lnSpc>
                          <a:spcPct val="107000"/>
                        </a:lnSpc>
                        <a:defRPr b="0" sz="1800">
                          <a:solidFill>
                            <a:srgbClr val="000000"/>
                          </a:solidFill>
                        </a:defRPr>
                      </a:pPr>
                      <a:r>
                        <a:rPr b="1" spc="40" sz="1400">
                          <a:solidFill>
                            <a:srgbClr val="FFFFFF"/>
                          </a:solidFill>
                          <a:sym typeface="Calibri"/>
                        </a:rPr>
                        <a:t>Paso 1</a:t>
                      </a:r>
                    </a:p>
                  </a:txBody>
                  <a:tcPr marL="0" marR="0" marT="0" marB="0" anchor="t" anchorCtr="0" horzOverflow="overflow">
                    <a:lnT w="38100">
                      <a:solidFill>
                        <a:srgbClr val="FFFFFF"/>
                      </a:solidFill>
                    </a:lnT>
                  </a:tcPr>
                </a:tc>
                <a:tc>
                  <a:txBody>
                    <a:bodyPr/>
                    <a:lstStyle/>
                    <a:p>
                      <a:pPr algn="just">
                        <a:lnSpc>
                          <a:spcPct val="107000"/>
                        </a:lnSpc>
                        <a:defRPr sz="1800">
                          <a:solidFill>
                            <a:srgbClr val="000000"/>
                          </a:solidFill>
                        </a:defRPr>
                      </a:pPr>
                      <a:r>
                        <a:rPr spc="40" sz="1200">
                          <a:solidFill>
                            <a:srgbClr val="5B5B5E"/>
                          </a:solidFill>
                          <a:sym typeface="Calibri"/>
                        </a:rPr>
                        <a:t>Caracterización de alternativas para el DAA</a:t>
                      </a:r>
                    </a:p>
                  </a:txBody>
                  <a:tcPr marL="0" marR="0" marT="0" marB="0" anchor="t" anchorCtr="0" horzOverflow="overflow">
                    <a:solidFill>
                      <a:srgbClr val="EDF5E9"/>
                    </a:solidFill>
                  </a:tcPr>
                </a:tc>
                <a:tc>
                  <a:txBody>
                    <a:bodyPr/>
                    <a:lstStyle/>
                    <a:p>
                      <a:pPr algn="just">
                        <a:lnSpc>
                          <a:spcPct val="107000"/>
                        </a:lnSpc>
                        <a:defRPr sz="1800">
                          <a:solidFill>
                            <a:srgbClr val="000000"/>
                          </a:solidFill>
                        </a:defRPr>
                      </a:pPr>
                      <a:r>
                        <a:rPr spc="40" sz="1200">
                          <a:solidFill>
                            <a:srgbClr val="5B5B5E"/>
                          </a:solidFill>
                          <a:sym typeface="Calibri"/>
                        </a:rPr>
                        <a:t>Identificación de impactos relevantes</a:t>
                      </a:r>
                    </a:p>
                  </a:txBody>
                  <a:tcPr marL="0" marR="0" marT="0" marB="0" anchor="t" anchorCtr="0" horzOverflow="overflow">
                    <a:solidFill>
                      <a:srgbClr val="EDF5E9"/>
                    </a:solidFill>
                  </a:tcPr>
                </a:tc>
              </a:tr>
              <a:tr h="381348">
                <a:tc>
                  <a:txBody>
                    <a:bodyPr/>
                    <a:lstStyle/>
                    <a:p>
                      <a:pPr algn="just">
                        <a:lnSpc>
                          <a:spcPct val="107000"/>
                        </a:lnSpc>
                        <a:defRPr b="0" sz="1800">
                          <a:solidFill>
                            <a:srgbClr val="000000"/>
                          </a:solidFill>
                        </a:defRPr>
                      </a:pPr>
                      <a:r>
                        <a:rPr b="1" spc="40" sz="1400">
                          <a:solidFill>
                            <a:srgbClr val="FFFFFF"/>
                          </a:solidFill>
                          <a:sym typeface="Calibri"/>
                        </a:rPr>
                        <a:t>Paso 2</a:t>
                      </a:r>
                    </a:p>
                  </a:txBody>
                  <a:tcPr marL="0" marR="0" marT="0" marB="0" anchor="t" anchorCtr="0" horzOverflow="overflow"/>
                </a:tc>
                <a:tc>
                  <a:txBody>
                    <a:bodyPr/>
                    <a:lstStyle/>
                    <a:p>
                      <a:pPr algn="just">
                        <a:lnSpc>
                          <a:spcPct val="107000"/>
                        </a:lnSpc>
                        <a:defRPr sz="1800">
                          <a:solidFill>
                            <a:srgbClr val="000000"/>
                          </a:solidFill>
                        </a:defRPr>
                      </a:pPr>
                      <a:r>
                        <a:rPr spc="40" sz="1200">
                          <a:solidFill>
                            <a:srgbClr val="5B5B5E"/>
                          </a:solidFill>
                          <a:sym typeface="Calibri"/>
                        </a:rPr>
                        <a:t>Identificación de impactos residuales potenciales significativos</a:t>
                      </a:r>
                    </a:p>
                  </a:txBody>
                  <a:tcPr marL="0" marR="0" marT="0" marB="0" anchor="t" anchorCtr="0" horzOverflow="overflow"/>
                </a:tc>
                <a:tc>
                  <a:txBody>
                    <a:bodyPr/>
                    <a:lstStyle/>
                    <a:p>
                      <a:pPr algn="just">
                        <a:lnSpc>
                          <a:spcPct val="107000"/>
                        </a:lnSpc>
                        <a:defRPr sz="1800">
                          <a:solidFill>
                            <a:srgbClr val="000000"/>
                          </a:solidFill>
                        </a:defRPr>
                      </a:pPr>
                      <a:r>
                        <a:rPr spc="40" sz="1200">
                          <a:solidFill>
                            <a:srgbClr val="5B5B5E"/>
                          </a:solidFill>
                          <a:sym typeface="Calibri"/>
                        </a:rPr>
                        <a:t>Cuantificación del cambio en los servicios ecosistémicos</a:t>
                      </a:r>
                    </a:p>
                  </a:txBody>
                  <a:tcPr marL="0" marR="0" marT="0" marB="0" anchor="t" anchorCtr="0" horzOverflow="overflow"/>
                </a:tc>
              </a:tr>
              <a:tr h="572023">
                <a:tc>
                  <a:txBody>
                    <a:bodyPr/>
                    <a:lstStyle/>
                    <a:p>
                      <a:pPr algn="just">
                        <a:lnSpc>
                          <a:spcPct val="107000"/>
                        </a:lnSpc>
                        <a:defRPr b="0" sz="1800">
                          <a:solidFill>
                            <a:srgbClr val="000000"/>
                          </a:solidFill>
                        </a:defRPr>
                      </a:pPr>
                      <a:r>
                        <a:rPr b="1" spc="40" sz="1400">
                          <a:solidFill>
                            <a:srgbClr val="FFFFFF"/>
                          </a:solidFill>
                          <a:sym typeface="Calibri"/>
                        </a:rPr>
                        <a:t>Paso 3</a:t>
                      </a:r>
                    </a:p>
                  </a:txBody>
                  <a:tcPr marL="0" marR="0" marT="0" marB="0" anchor="t" anchorCtr="0" horzOverflow="overflow"/>
                </a:tc>
                <a:tc>
                  <a:txBody>
                    <a:bodyPr/>
                    <a:lstStyle/>
                    <a:p>
                      <a:pPr algn="just">
                        <a:lnSpc>
                          <a:spcPct val="107000"/>
                        </a:lnSpc>
                        <a:defRPr sz="1800">
                          <a:solidFill>
                            <a:srgbClr val="000000"/>
                          </a:solidFill>
                        </a:defRPr>
                      </a:pPr>
                      <a:r>
                        <a:rPr spc="40" sz="1200">
                          <a:solidFill>
                            <a:srgbClr val="5B5B5E"/>
                          </a:solidFill>
                          <a:sym typeface="Calibri"/>
                        </a:rPr>
                        <a:t>Cuantificación de los cambios en los servicios ecosistémicos</a:t>
                      </a:r>
                    </a:p>
                  </a:txBody>
                  <a:tcPr marL="0" marR="0" marT="0" marB="0" anchor="t" anchorCtr="0" horzOverflow="overflow">
                    <a:solidFill>
                      <a:srgbClr val="EDF5E9"/>
                    </a:solidFill>
                  </a:tcPr>
                </a:tc>
                <a:tc>
                  <a:txBody>
                    <a:bodyPr/>
                    <a:lstStyle/>
                    <a:p>
                      <a:pPr algn="just">
                        <a:lnSpc>
                          <a:spcPct val="107000"/>
                        </a:lnSpc>
                        <a:defRPr sz="1800">
                          <a:solidFill>
                            <a:srgbClr val="000000"/>
                          </a:solidFill>
                        </a:defRPr>
                      </a:pPr>
                      <a:r>
                        <a:rPr spc="40" sz="1200">
                          <a:solidFill>
                            <a:srgbClr val="5B5B5E"/>
                          </a:solidFill>
                          <a:sym typeface="Calibri"/>
                        </a:rPr>
                        <a:t>Valoración económica de los cambios en los servicios ecosistémicos</a:t>
                      </a:r>
                    </a:p>
                  </a:txBody>
                  <a:tcPr marL="0" marR="0" marT="0" marB="0" anchor="t" anchorCtr="0" horzOverflow="overflow">
                    <a:solidFill>
                      <a:srgbClr val="EDF5E9"/>
                    </a:solidFill>
                  </a:tcPr>
                </a:tc>
              </a:tr>
              <a:tr h="572023">
                <a:tc>
                  <a:txBody>
                    <a:bodyPr/>
                    <a:lstStyle/>
                    <a:p>
                      <a:pPr algn="just">
                        <a:lnSpc>
                          <a:spcPct val="107000"/>
                        </a:lnSpc>
                        <a:defRPr b="0" sz="1800">
                          <a:solidFill>
                            <a:srgbClr val="000000"/>
                          </a:solidFill>
                        </a:defRPr>
                      </a:pPr>
                      <a:r>
                        <a:rPr b="1" spc="40" sz="1400">
                          <a:solidFill>
                            <a:srgbClr val="FFFFFF"/>
                          </a:solidFill>
                          <a:sym typeface="Calibri"/>
                        </a:rPr>
                        <a:t>Paso 4</a:t>
                      </a:r>
                    </a:p>
                  </a:txBody>
                  <a:tcPr marL="0" marR="0" marT="0" marB="0" anchor="t" anchorCtr="0" horzOverflow="overflow"/>
                </a:tc>
                <a:tc>
                  <a:txBody>
                    <a:bodyPr/>
                    <a:lstStyle/>
                    <a:p>
                      <a:pPr algn="just">
                        <a:lnSpc>
                          <a:spcPct val="107000"/>
                        </a:lnSpc>
                        <a:defRPr sz="1800">
                          <a:solidFill>
                            <a:srgbClr val="000000"/>
                          </a:solidFill>
                        </a:defRPr>
                      </a:pPr>
                      <a:r>
                        <a:rPr spc="40" sz="1200">
                          <a:solidFill>
                            <a:srgbClr val="5B5B5E"/>
                          </a:solidFill>
                          <a:sym typeface="Calibri"/>
                        </a:rPr>
                        <a:t>Valoración económica de los cambios en los servicios ecosistémicos</a:t>
                      </a:r>
                    </a:p>
                  </a:txBody>
                  <a:tcPr marL="0" marR="0" marT="0" marB="0" anchor="t" anchorCtr="0" horzOverflow="overflow"/>
                </a:tc>
                <a:tc>
                  <a:txBody>
                    <a:bodyPr/>
                    <a:lstStyle/>
                    <a:p>
                      <a:pPr algn="just">
                        <a:lnSpc>
                          <a:spcPct val="107000"/>
                        </a:lnSpc>
                        <a:defRPr sz="1800">
                          <a:solidFill>
                            <a:srgbClr val="000000"/>
                          </a:solidFill>
                        </a:defRPr>
                      </a:pPr>
                      <a:r>
                        <a:rPr spc="40" sz="1200">
                          <a:solidFill>
                            <a:srgbClr val="5B5B5E"/>
                          </a:solidFill>
                          <a:sym typeface="Calibri"/>
                        </a:rPr>
                        <a:t>Valor Presente Neto de los costos y beneficios</a:t>
                      </a:r>
                    </a:p>
                  </a:txBody>
                  <a:tcPr marL="0" marR="0" marT="0" marB="0" anchor="t" anchorCtr="0" horzOverflow="overflow"/>
                </a:tc>
              </a:tr>
              <a:tr h="381348">
                <a:tc>
                  <a:txBody>
                    <a:bodyPr/>
                    <a:lstStyle/>
                    <a:p>
                      <a:pPr algn="just">
                        <a:lnSpc>
                          <a:spcPct val="107000"/>
                        </a:lnSpc>
                        <a:defRPr b="0" sz="1800">
                          <a:solidFill>
                            <a:srgbClr val="000000"/>
                          </a:solidFill>
                        </a:defRPr>
                      </a:pPr>
                      <a:r>
                        <a:rPr b="1" spc="40" sz="1400">
                          <a:solidFill>
                            <a:srgbClr val="FFFFFF"/>
                          </a:solidFill>
                          <a:sym typeface="Calibri"/>
                        </a:rPr>
                        <a:t>Paso 5</a:t>
                      </a:r>
                    </a:p>
                  </a:txBody>
                  <a:tcPr marL="0" marR="0" marT="0" marB="0" anchor="t" anchorCtr="0" horzOverflow="overflow"/>
                </a:tc>
                <a:tc>
                  <a:txBody>
                    <a:bodyPr/>
                    <a:lstStyle/>
                    <a:p>
                      <a:pPr algn="just">
                        <a:lnSpc>
                          <a:spcPct val="107000"/>
                        </a:lnSpc>
                        <a:defRPr sz="1800">
                          <a:solidFill>
                            <a:srgbClr val="000000"/>
                          </a:solidFill>
                        </a:defRPr>
                      </a:pPr>
                      <a:r>
                        <a:rPr spc="40" sz="1200">
                          <a:solidFill>
                            <a:srgbClr val="5B5B5E"/>
                          </a:solidFill>
                          <a:sym typeface="Calibri"/>
                        </a:rPr>
                        <a:t>Cálculo y comparación de la Relación Beneficio Costo</a:t>
                      </a:r>
                    </a:p>
                  </a:txBody>
                  <a:tcPr marL="0" marR="0" marT="0" marB="0" anchor="t" anchorCtr="0" horzOverflow="overflow">
                    <a:solidFill>
                      <a:srgbClr val="EDF5E9"/>
                    </a:solidFill>
                  </a:tcPr>
                </a:tc>
                <a:tc>
                  <a:txBody>
                    <a:bodyPr/>
                    <a:lstStyle/>
                    <a:p>
                      <a:pPr algn="just">
                        <a:lnSpc>
                          <a:spcPct val="107000"/>
                        </a:lnSpc>
                        <a:defRPr sz="1800">
                          <a:solidFill>
                            <a:srgbClr val="000000"/>
                          </a:solidFill>
                        </a:defRPr>
                      </a:pPr>
                      <a:r>
                        <a:rPr spc="40" sz="1200">
                          <a:solidFill>
                            <a:srgbClr val="5B5B5E"/>
                          </a:solidFill>
                          <a:sym typeface="Calibri"/>
                        </a:rPr>
                        <a:t>Obtención de los principales criterios de decisión</a:t>
                      </a:r>
                    </a:p>
                  </a:txBody>
                  <a:tcPr marL="0" marR="0" marT="0" marB="0" anchor="t" anchorCtr="0" horzOverflow="overflow">
                    <a:solidFill>
                      <a:srgbClr val="EDF5E9"/>
                    </a:solidFill>
                  </a:tcPr>
                </a:tc>
              </a:tr>
              <a:tr h="381348">
                <a:tc>
                  <a:txBody>
                    <a:bodyPr/>
                    <a:lstStyle/>
                    <a:p>
                      <a:pPr algn="just">
                        <a:lnSpc>
                          <a:spcPct val="107000"/>
                        </a:lnSpc>
                        <a:defRPr b="0" sz="1800">
                          <a:solidFill>
                            <a:srgbClr val="000000"/>
                          </a:solidFill>
                        </a:defRPr>
                      </a:pPr>
                      <a:r>
                        <a:rPr b="1" spc="40" sz="1400">
                          <a:solidFill>
                            <a:srgbClr val="FFFFFF"/>
                          </a:solidFill>
                          <a:sym typeface="Calibri"/>
                        </a:rPr>
                        <a:t>Paso 6</a:t>
                      </a:r>
                    </a:p>
                  </a:txBody>
                  <a:tcPr marL="0" marR="0" marT="0" marB="0" anchor="t" anchorCtr="0" horzOverflow="overflow"/>
                </a:tc>
                <a:tc>
                  <a:txBody>
                    <a:bodyPr/>
                    <a:lstStyle/>
                    <a:p>
                      <a:pPr algn="just">
                        <a:lnSpc>
                          <a:spcPct val="107000"/>
                        </a:lnSpc>
                        <a:defRPr sz="1800">
                          <a:solidFill>
                            <a:srgbClr val="000000"/>
                          </a:solidFill>
                        </a:defRPr>
                      </a:pPr>
                      <a:r>
                        <a:rPr spc="40" sz="1200">
                          <a:solidFill>
                            <a:srgbClr val="5B5B5E"/>
                          </a:solidFill>
                          <a:sym typeface="Calibri"/>
                        </a:rPr>
                        <a:t>Análisis de sensibilidad e incertidumbres</a:t>
                      </a:r>
                    </a:p>
                  </a:txBody>
                  <a:tcPr marL="0" marR="0" marT="0" marB="0" anchor="t" anchorCtr="0" horzOverflow="overflow"/>
                </a:tc>
                <a:tc>
                  <a:txBody>
                    <a:bodyPr/>
                    <a:lstStyle/>
                    <a:p>
                      <a:pPr algn="just">
                        <a:lnSpc>
                          <a:spcPct val="107000"/>
                        </a:lnSpc>
                        <a:defRPr sz="1800">
                          <a:solidFill>
                            <a:srgbClr val="000000"/>
                          </a:solidFill>
                        </a:defRPr>
                      </a:pPr>
                      <a:r>
                        <a:rPr spc="40" sz="1200">
                          <a:solidFill>
                            <a:srgbClr val="5B5B5E"/>
                          </a:solidFill>
                          <a:sym typeface="Calibri"/>
                        </a:rPr>
                        <a:t>Análisis de sensibilidad e incertidumbres</a:t>
                      </a:r>
                    </a:p>
                  </a:txBody>
                  <a:tcPr marL="0" marR="0" marT="0" marB="0" anchor="t" anchorCtr="0" horzOverflow="overflow"/>
                </a:tc>
              </a:tr>
              <a:tr h="381348">
                <a:tc>
                  <a:txBody>
                    <a:bodyPr/>
                    <a:lstStyle/>
                    <a:p>
                      <a:pPr algn="just">
                        <a:lnSpc>
                          <a:spcPct val="107000"/>
                        </a:lnSpc>
                        <a:defRPr b="0" sz="1800">
                          <a:solidFill>
                            <a:srgbClr val="000000"/>
                          </a:solidFill>
                        </a:defRPr>
                      </a:pPr>
                      <a:r>
                        <a:rPr b="1" spc="40" sz="1400">
                          <a:solidFill>
                            <a:srgbClr val="FFFFFF"/>
                          </a:solidFill>
                          <a:sym typeface="Calibri"/>
                        </a:rPr>
                        <a:t>Paso 7</a:t>
                      </a:r>
                    </a:p>
                  </a:txBody>
                  <a:tcPr marL="0" marR="0" marT="0" marB="0" anchor="t" anchorCtr="0" horzOverflow="overflow"/>
                </a:tc>
                <a:tc>
                  <a:txBody>
                    <a:bodyPr/>
                    <a:lstStyle/>
                    <a:p>
                      <a:pPr algn="just">
                        <a:lnSpc>
                          <a:spcPct val="107000"/>
                        </a:lnSpc>
                        <a:defRPr sz="1800">
                          <a:solidFill>
                            <a:srgbClr val="000000"/>
                          </a:solidFill>
                        </a:defRPr>
                      </a:pPr>
                      <a:r>
                        <a:rPr spc="40" sz="1200">
                          <a:solidFill>
                            <a:srgbClr val="5B5B5E"/>
                          </a:solidFill>
                          <a:sym typeface="Calibri"/>
                        </a:rPr>
                        <a:t>Integración de resultados a la selección de alternativas</a:t>
                      </a:r>
                    </a:p>
                  </a:txBody>
                  <a:tcPr marL="0" marR="0" marT="0" marB="0" anchor="t" anchorCtr="0" horzOverflow="overflow">
                    <a:solidFill>
                      <a:srgbClr val="EDF5E9"/>
                    </a:solidFill>
                  </a:tcPr>
                </a:tc>
                <a:tc>
                  <a:txBody>
                    <a:bodyPr/>
                    <a:lstStyle/>
                    <a:p>
                      <a:pPr algn="just">
                        <a:lnSpc>
                          <a:spcPct val="107000"/>
                        </a:lnSpc>
                        <a:defRPr sz="1800">
                          <a:solidFill>
                            <a:srgbClr val="000000"/>
                          </a:solidFill>
                        </a:defRPr>
                      </a:pPr>
                      <a:r>
                        <a:rPr spc="40" sz="1200">
                          <a:solidFill>
                            <a:srgbClr val="5B5B5E"/>
                          </a:solidFill>
                          <a:sym typeface="Calibri"/>
                        </a:rPr>
                        <a:t>Integración de resultados</a:t>
                      </a:r>
                    </a:p>
                  </a:txBody>
                  <a:tcPr marL="0" marR="0" marT="0" marB="0" anchor="t" anchorCtr="0" horzOverflow="overflow">
                    <a:solidFill>
                      <a:srgbClr val="EDF5E9"/>
                    </a:solidFill>
                  </a:tcPr>
                </a:tc>
              </a:tr>
            </a:tbl>
          </a:graphicData>
        </a:graphic>
      </p:graphicFrame>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6" name="Título 1"/>
          <p:cNvSpPr txBox="1"/>
          <p:nvPr>
            <p:ph type="title"/>
          </p:nvPr>
        </p:nvSpPr>
        <p:spPr>
          <a:xfrm>
            <a:off x="288575" y="153621"/>
            <a:ext cx="8350457" cy="803379"/>
          </a:xfrm>
          <a:prstGeom prst="rect">
            <a:avLst/>
          </a:prstGeom>
        </p:spPr>
        <p:txBody>
          <a:bodyPr/>
          <a:lstStyle/>
          <a:p>
            <a:pPr algn="ctr" defTabSz="201168">
              <a:defRPr sz="1232"/>
            </a:pPr>
            <a:r>
              <a:t>Profundización información técnica concesiones de aguas</a:t>
            </a:r>
            <a:br/>
            <a:r>
              <a:t> </a:t>
            </a:r>
            <a:br/>
            <a:br/>
          </a:p>
        </p:txBody>
      </p:sp>
      <p:pic>
        <p:nvPicPr>
          <p:cNvPr id="487" name="Imagen 4" descr="Imagen 4"/>
          <p:cNvPicPr>
            <a:picLocks noChangeAspect="1"/>
          </p:cNvPicPr>
          <p:nvPr/>
        </p:nvPicPr>
        <p:blipFill>
          <a:blip r:embed="rId3">
            <a:extLst/>
          </a:blip>
          <a:stretch>
            <a:fillRect/>
          </a:stretch>
        </p:blipFill>
        <p:spPr>
          <a:xfrm>
            <a:off x="288574" y="1542881"/>
            <a:ext cx="3867151" cy="3019426"/>
          </a:xfrm>
          <a:prstGeom prst="rect">
            <a:avLst/>
          </a:prstGeom>
          <a:ln w="12700">
            <a:miter lim="400000"/>
          </a:ln>
        </p:spPr>
      </p:pic>
      <p:sp>
        <p:nvSpPr>
          <p:cNvPr id="488" name="Rectángulo 5"/>
          <p:cNvSpPr txBox="1"/>
          <p:nvPr/>
        </p:nvSpPr>
        <p:spPr>
          <a:xfrm>
            <a:off x="397757" y="1173549"/>
            <a:ext cx="3224843" cy="3708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a:lvl1pPr>
          </a:lstStyle>
          <a:p>
            <a:pPr/>
            <a:r>
              <a:t>Información Básica de Hidrología</a:t>
            </a:r>
          </a:p>
        </p:txBody>
      </p:sp>
      <p:sp>
        <p:nvSpPr>
          <p:cNvPr id="489" name="Rectángulo 6"/>
          <p:cNvSpPr/>
          <p:nvPr/>
        </p:nvSpPr>
        <p:spPr>
          <a:xfrm>
            <a:off x="4264907" y="1375474"/>
            <a:ext cx="4572001" cy="909463"/>
          </a:xfrm>
          <a:prstGeom prst="rect">
            <a:avLst/>
          </a:prstGeom>
          <a:solidFill>
            <a:srgbClr val="FFFFFF"/>
          </a:solidFill>
          <a:ln w="25400">
            <a:solidFill>
              <a:schemeClr val="accent1"/>
            </a:solidFill>
          </a:ln>
          <a:extLst>
            <a:ext uri="{C572A759-6A51-4108-AA02-DFA0A04FC94B}">
              <ma14:wrappingTextBoxFlag xmlns:ma14="http://schemas.microsoft.com/office/mac/drawingml/2011/main" val="1"/>
            </a:ext>
          </a:extLst>
        </p:spPr>
        <p:txBody>
          <a:bodyPr lIns="45719" rIns="45719">
            <a:spAutoFit/>
          </a:bodyPr>
          <a:lstStyle>
            <a:lvl1pPr>
              <a:defRPr>
                <a:solidFill>
                  <a:srgbClr val="336666"/>
                </a:solidFill>
                <a:latin typeface="Arial"/>
                <a:ea typeface="Arial"/>
                <a:cs typeface="Arial"/>
                <a:sym typeface="Arial"/>
              </a:defRPr>
            </a:lvl1pPr>
          </a:lstStyle>
          <a:p>
            <a:pPr/>
            <a:r>
              <a:t>Cualquier necesidad de uso del recurso hídrico debe estar basado en su principio fundamental, el ciclo hidrológico</a:t>
            </a:r>
          </a:p>
        </p:txBody>
      </p:sp>
      <p:sp>
        <p:nvSpPr>
          <p:cNvPr id="490" name="Rectángulo 7"/>
          <p:cNvSpPr/>
          <p:nvPr/>
        </p:nvSpPr>
        <p:spPr>
          <a:xfrm>
            <a:off x="4264907" y="2571750"/>
            <a:ext cx="4572001" cy="675641"/>
          </a:xfrm>
          <a:prstGeom prst="rect">
            <a:avLst/>
          </a:prstGeom>
          <a:solidFill>
            <a:srgbClr val="FFFFFF"/>
          </a:solidFill>
          <a:ln w="25400">
            <a:solidFill>
              <a:schemeClr val="accent2"/>
            </a:solidFill>
          </a:ln>
          <a:extLst>
            <a:ext uri="{C572A759-6A51-4108-AA02-DFA0A04FC94B}">
              <ma14:wrappingTextBoxFlag xmlns:ma14="http://schemas.microsoft.com/office/mac/drawingml/2011/main" val="1"/>
            </a:ext>
          </a:extLst>
        </p:spPr>
        <p:txBody>
          <a:bodyPr lIns="45719" rIns="45719">
            <a:spAutoFit/>
          </a:bodyPr>
          <a:lstStyle/>
          <a:p>
            <a:pPr/>
            <a:r>
              <a:t>Estaciones climatológicas presentes en la cuenca </a:t>
            </a:r>
            <a:r>
              <a:rPr>
                <a:latin typeface="Wingdings"/>
                <a:ea typeface="Wingdings"/>
                <a:cs typeface="Wingdings"/>
                <a:sym typeface="Wingdings"/>
              </a:rPr>
              <a:t> </a:t>
            </a:r>
            <a:r>
              <a:t>Balance hídrico</a:t>
            </a:r>
          </a:p>
        </p:txBody>
      </p:sp>
      <p:sp>
        <p:nvSpPr>
          <p:cNvPr id="491" name="Rectángulo 8"/>
          <p:cNvSpPr/>
          <p:nvPr/>
        </p:nvSpPr>
        <p:spPr>
          <a:xfrm>
            <a:off x="4264907" y="3616976"/>
            <a:ext cx="4572001" cy="955041"/>
          </a:xfrm>
          <a:prstGeom prst="rect">
            <a:avLst/>
          </a:prstGeom>
          <a:solidFill>
            <a:srgbClr val="FFFFFF"/>
          </a:solidFill>
          <a:ln w="25400">
            <a:solidFill>
              <a:schemeClr val="accent4"/>
            </a:solidFill>
          </a:ln>
          <a:extLst>
            <a:ext uri="{C572A759-6A51-4108-AA02-DFA0A04FC94B}">
              <ma14:wrappingTextBoxFlag xmlns:ma14="http://schemas.microsoft.com/office/mac/drawingml/2011/main" val="1"/>
            </a:ext>
          </a:extLst>
        </p:spPr>
        <p:txBody>
          <a:bodyPr lIns="45719" rIns="45719">
            <a:spAutoFit/>
          </a:bodyPr>
          <a:lstStyle/>
          <a:p>
            <a:pPr/>
            <a:r>
              <a:t>Presentar las zonas de recarga y descarga de la cuenca, </a:t>
            </a:r>
            <a:r>
              <a:rPr>
                <a:solidFill>
                  <a:srgbClr val="FF0000"/>
                </a:solidFill>
              </a:rPr>
              <a:t>para determinar las áreas de protección de la cuenca</a:t>
            </a:r>
            <a:r>
              <a:t>.</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5" name="Título 1"/>
          <p:cNvSpPr txBox="1"/>
          <p:nvPr>
            <p:ph type="title"/>
          </p:nvPr>
        </p:nvSpPr>
        <p:spPr>
          <a:xfrm>
            <a:off x="288575" y="153621"/>
            <a:ext cx="8350457" cy="803379"/>
          </a:xfrm>
          <a:prstGeom prst="rect">
            <a:avLst/>
          </a:prstGeom>
        </p:spPr>
        <p:txBody>
          <a:bodyPr/>
          <a:lstStyle/>
          <a:p>
            <a:pPr algn="ctr" defTabSz="201168">
              <a:defRPr sz="1232"/>
            </a:pPr>
            <a:r>
              <a:t>Profundización información técnica concesiones de aguas</a:t>
            </a:r>
            <a:br/>
            <a:r>
              <a:t> </a:t>
            </a:r>
            <a:br/>
            <a:br/>
          </a:p>
        </p:txBody>
      </p:sp>
      <p:sp>
        <p:nvSpPr>
          <p:cNvPr id="496" name="Rectángulo 5"/>
          <p:cNvSpPr txBox="1"/>
          <p:nvPr/>
        </p:nvSpPr>
        <p:spPr>
          <a:xfrm>
            <a:off x="181364" y="1102529"/>
            <a:ext cx="4734519"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a:lvl1pPr>
          </a:lstStyle>
          <a:p>
            <a:pPr/>
            <a:r>
              <a:t>Importancia del cálculo de caudales e hidráulicos</a:t>
            </a:r>
          </a:p>
        </p:txBody>
      </p:sp>
      <p:pic>
        <p:nvPicPr>
          <p:cNvPr id="497" name="Imagen 2" descr="Imagen 2"/>
          <p:cNvPicPr>
            <a:picLocks noChangeAspect="1"/>
          </p:cNvPicPr>
          <p:nvPr/>
        </p:nvPicPr>
        <p:blipFill>
          <a:blip r:embed="rId3">
            <a:extLst/>
          </a:blip>
          <a:stretch>
            <a:fillRect/>
          </a:stretch>
        </p:blipFill>
        <p:spPr>
          <a:xfrm>
            <a:off x="4792336" y="1617391"/>
            <a:ext cx="3275463" cy="2456598"/>
          </a:xfrm>
          <a:prstGeom prst="rect">
            <a:avLst/>
          </a:prstGeom>
          <a:ln w="12700">
            <a:miter lim="400000"/>
          </a:ln>
        </p:spPr>
      </p:pic>
      <p:pic>
        <p:nvPicPr>
          <p:cNvPr id="498" name="Imagen 3" descr="Imagen 3"/>
          <p:cNvPicPr>
            <a:picLocks noChangeAspect="1"/>
          </p:cNvPicPr>
          <p:nvPr/>
        </p:nvPicPr>
        <p:blipFill>
          <a:blip r:embed="rId4">
            <a:extLst/>
          </a:blip>
          <a:srcRect l="15710" t="10450" r="4768" b="17191"/>
          <a:stretch>
            <a:fillRect/>
          </a:stretch>
        </p:blipFill>
        <p:spPr>
          <a:xfrm>
            <a:off x="288575" y="1471862"/>
            <a:ext cx="1064931" cy="968993"/>
          </a:xfrm>
          <a:prstGeom prst="rect">
            <a:avLst/>
          </a:prstGeom>
          <a:ln w="12700">
            <a:miter lim="400000"/>
          </a:ln>
        </p:spPr>
      </p:pic>
      <p:pic>
        <p:nvPicPr>
          <p:cNvPr id="499" name="Imagen 9" descr="Imagen 9"/>
          <p:cNvPicPr>
            <a:picLocks noChangeAspect="1"/>
          </p:cNvPicPr>
          <p:nvPr/>
        </p:nvPicPr>
        <p:blipFill>
          <a:blip r:embed="rId4">
            <a:extLst/>
          </a:blip>
          <a:srcRect l="15710" t="10450" r="4768" b="17191"/>
          <a:stretch>
            <a:fillRect/>
          </a:stretch>
        </p:blipFill>
        <p:spPr>
          <a:xfrm>
            <a:off x="288574" y="2440853"/>
            <a:ext cx="1064932" cy="968993"/>
          </a:xfrm>
          <a:prstGeom prst="rect">
            <a:avLst/>
          </a:prstGeom>
          <a:ln w="12700">
            <a:miter lim="400000"/>
          </a:ln>
        </p:spPr>
      </p:pic>
      <p:pic>
        <p:nvPicPr>
          <p:cNvPr id="500" name="Imagen 10" descr="Imagen 10"/>
          <p:cNvPicPr>
            <a:picLocks noChangeAspect="1"/>
          </p:cNvPicPr>
          <p:nvPr/>
        </p:nvPicPr>
        <p:blipFill>
          <a:blip r:embed="rId4">
            <a:extLst/>
          </a:blip>
          <a:srcRect l="15710" t="10450" r="4768" b="17191"/>
          <a:stretch>
            <a:fillRect/>
          </a:stretch>
        </p:blipFill>
        <p:spPr>
          <a:xfrm>
            <a:off x="288575" y="3275641"/>
            <a:ext cx="1064931" cy="968993"/>
          </a:xfrm>
          <a:prstGeom prst="rect">
            <a:avLst/>
          </a:prstGeom>
          <a:ln w="12700">
            <a:miter lim="400000"/>
          </a:ln>
        </p:spPr>
      </p:pic>
      <p:sp>
        <p:nvSpPr>
          <p:cNvPr id="501" name="Rectángulo 11"/>
          <p:cNvSpPr txBox="1"/>
          <p:nvPr/>
        </p:nvSpPr>
        <p:spPr>
          <a:xfrm>
            <a:off x="1140573" y="1654127"/>
            <a:ext cx="3323232" cy="69522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just">
              <a:defRPr sz="1400">
                <a:solidFill>
                  <a:srgbClr val="336666"/>
                </a:solidFill>
                <a:latin typeface="Arial"/>
                <a:ea typeface="Arial"/>
                <a:cs typeface="Arial"/>
                <a:sym typeface="Arial"/>
              </a:defRPr>
            </a:lvl1pPr>
          </a:lstStyle>
          <a:p>
            <a:pPr/>
            <a:r>
              <a:t>Proporcionar parámetros de diseño y prevención a la hora de realizar construcciones dentro de la cuenca</a:t>
            </a:r>
          </a:p>
        </p:txBody>
      </p:sp>
      <p:sp>
        <p:nvSpPr>
          <p:cNvPr id="502" name="Rectángulo 12"/>
          <p:cNvSpPr txBox="1"/>
          <p:nvPr/>
        </p:nvSpPr>
        <p:spPr>
          <a:xfrm>
            <a:off x="1140573" y="2704359"/>
            <a:ext cx="3323232" cy="49202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just">
              <a:defRPr sz="1400">
                <a:solidFill>
                  <a:srgbClr val="336666"/>
                </a:solidFill>
                <a:latin typeface="Arial"/>
                <a:ea typeface="Arial"/>
                <a:cs typeface="Arial"/>
                <a:sym typeface="Arial"/>
              </a:defRPr>
            </a:lvl1pPr>
          </a:lstStyle>
          <a:p>
            <a:pPr/>
            <a:r>
              <a:t>Levantar información donde no se cuenta </a:t>
            </a:r>
          </a:p>
        </p:txBody>
      </p:sp>
      <p:sp>
        <p:nvSpPr>
          <p:cNvPr id="503" name="Rectángulo 13"/>
          <p:cNvSpPr txBox="1"/>
          <p:nvPr/>
        </p:nvSpPr>
        <p:spPr>
          <a:xfrm>
            <a:off x="1140573" y="3380456"/>
            <a:ext cx="3623481" cy="110162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336666"/>
                </a:solidFill>
                <a:latin typeface="Arial"/>
                <a:ea typeface="Arial"/>
                <a:cs typeface="Arial"/>
                <a:sym typeface="Arial"/>
              </a:defRPr>
            </a:lvl1pPr>
          </a:lstStyle>
          <a:p>
            <a:pPr/>
            <a:r>
              <a:t>Insumo para realizar los cálculos ingenieriles de la obra de captación y las obras asociadas como por ejemplo: canal de aducción, desarenadores, tanques de captación</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7" name="Título 1"/>
          <p:cNvSpPr txBox="1"/>
          <p:nvPr>
            <p:ph type="title"/>
          </p:nvPr>
        </p:nvSpPr>
        <p:spPr>
          <a:xfrm>
            <a:off x="397757" y="1081670"/>
            <a:ext cx="3412243" cy="803379"/>
          </a:xfrm>
          <a:prstGeom prst="rect">
            <a:avLst/>
          </a:prstGeom>
        </p:spPr>
        <p:txBody>
          <a:bodyPr/>
          <a:lstStyle/>
          <a:p>
            <a:pPr defTabSz="452627">
              <a:defRPr sz="3168"/>
            </a:pPr>
          </a:p>
        </p:txBody>
      </p:sp>
      <p:sp>
        <p:nvSpPr>
          <p:cNvPr id="508" name="Marcador de texto 2"/>
          <p:cNvSpPr txBox="1"/>
          <p:nvPr>
            <p:ph type="body" sz="quarter" idx="1"/>
          </p:nvPr>
        </p:nvSpPr>
        <p:spPr>
          <a:xfrm>
            <a:off x="397757" y="2128763"/>
            <a:ext cx="3412243" cy="2146905"/>
          </a:xfrm>
          <a:prstGeom prst="rect">
            <a:avLst/>
          </a:prstGeom>
        </p:spPr>
        <p:txBody>
          <a:bodyPr/>
          <a:lstStyle/>
          <a:p>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3" name="Title 1"/>
          <p:cNvSpPr txBox="1"/>
          <p:nvPr>
            <p:ph type="title"/>
          </p:nvPr>
        </p:nvSpPr>
        <p:spPr>
          <a:xfrm>
            <a:off x="4358702" y="270162"/>
            <a:ext cx="3412244" cy="803379"/>
          </a:xfrm>
          <a:prstGeom prst="rect">
            <a:avLst/>
          </a:prstGeom>
        </p:spPr>
        <p:txBody>
          <a:bodyPr/>
          <a:lstStyle>
            <a:lvl1pPr algn="ctr">
              <a:defRPr sz="2900"/>
            </a:lvl1pPr>
          </a:lstStyle>
          <a:p>
            <a:pPr/>
            <a:r>
              <a:t>OBJETIVO</a:t>
            </a:r>
          </a:p>
        </p:txBody>
      </p:sp>
      <p:sp>
        <p:nvSpPr>
          <p:cNvPr id="324" name="Text Placeholder 2"/>
          <p:cNvSpPr txBox="1"/>
          <p:nvPr>
            <p:ph type="body" sz="quarter" idx="1"/>
          </p:nvPr>
        </p:nvSpPr>
        <p:spPr>
          <a:xfrm>
            <a:off x="3880744" y="1073540"/>
            <a:ext cx="4368156" cy="2146905"/>
          </a:xfrm>
          <a:prstGeom prst="rect">
            <a:avLst/>
          </a:prstGeom>
        </p:spPr>
        <p:txBody>
          <a:bodyPr/>
          <a:lstStyle/>
          <a:p>
            <a:pPr algn="just" defTabSz="448055">
              <a:spcBef>
                <a:spcPts val="500"/>
              </a:spcBef>
              <a:defRPr sz="1568"/>
            </a:pPr>
            <a:r>
              <a:t>Abordar de manera integral la </a:t>
            </a:r>
            <a:r>
              <a:rPr b="1" sz="2352">
                <a:solidFill>
                  <a:srgbClr val="FF0000"/>
                </a:solidFill>
                <a:effectLst>
                  <a:outerShdw sx="100000" sy="100000" kx="0" ky="0" algn="b" rotWithShape="0" blurRad="37338" dist="37338" dir="2700000">
                    <a:srgbClr val="000000">
                      <a:alpha val="43137"/>
                    </a:srgbClr>
                  </a:outerShdw>
                </a:effectLst>
              </a:rPr>
              <a:t>normativa, y alcance de la gestión.</a:t>
            </a:r>
          </a:p>
          <a:p>
            <a:pPr algn="just" defTabSz="448055">
              <a:defRPr sz="1568"/>
            </a:pPr>
          </a:p>
          <a:p>
            <a:pPr algn="just" defTabSz="448055">
              <a:spcBef>
                <a:spcPts val="500"/>
              </a:spcBef>
              <a:defRPr b="1" sz="2352">
                <a:solidFill>
                  <a:srgbClr val="FF0000"/>
                </a:solidFill>
                <a:effectLst>
                  <a:outerShdw sx="100000" sy="100000" kx="0" ky="0" algn="b" rotWithShape="0" blurRad="37338" dist="37338" dir="2700000">
                    <a:srgbClr val="000000">
                      <a:alpha val="43137"/>
                    </a:srgbClr>
                  </a:outerShdw>
                </a:effectLst>
              </a:defRPr>
            </a:pPr>
            <a:r>
              <a:t>Énfasis </a:t>
            </a:r>
            <a:r>
              <a:rPr b="0" sz="1568">
                <a:solidFill>
                  <a:srgbClr val="2E2E2F"/>
                </a:solidFill>
              </a:rPr>
              <a:t>asociadas a vedas y compensación, valoración económica y finalizaremos con información técnica asociada a concesiones de aguas superficiales</a:t>
            </a:r>
          </a:p>
        </p:txBody>
      </p:sp>
      <p:pic>
        <p:nvPicPr>
          <p:cNvPr id="325" name="Imagen 5" descr="Imagen 5"/>
          <p:cNvPicPr>
            <a:picLocks noChangeAspect="1"/>
          </p:cNvPicPr>
          <p:nvPr/>
        </p:nvPicPr>
        <p:blipFill>
          <a:blip r:embed="rId2">
            <a:extLst/>
          </a:blip>
          <a:stretch>
            <a:fillRect/>
          </a:stretch>
        </p:blipFill>
        <p:spPr>
          <a:xfrm>
            <a:off x="869114" y="270162"/>
            <a:ext cx="2533676" cy="3990042"/>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 name="Título 1"/>
          <p:cNvSpPr txBox="1"/>
          <p:nvPr>
            <p:ph type="title"/>
          </p:nvPr>
        </p:nvSpPr>
        <p:spPr>
          <a:xfrm>
            <a:off x="106812" y="156879"/>
            <a:ext cx="8746243" cy="803379"/>
          </a:xfrm>
          <a:prstGeom prst="rect">
            <a:avLst/>
          </a:prstGeom>
        </p:spPr>
        <p:txBody>
          <a:bodyPr/>
          <a:lstStyle>
            <a:lvl1pPr algn="ctr">
              <a:defRPr sz="2800"/>
            </a:lvl1pPr>
          </a:lstStyle>
          <a:p>
            <a:pPr/>
            <a:r>
              <a:t>Vedas y compensación por pérdida de Biodiversidad</a:t>
            </a:r>
          </a:p>
        </p:txBody>
      </p:sp>
      <p:sp>
        <p:nvSpPr>
          <p:cNvPr id="328" name="Marcador de texto 2"/>
          <p:cNvSpPr txBox="1"/>
          <p:nvPr>
            <p:ph type="body" sz="half" idx="1"/>
          </p:nvPr>
        </p:nvSpPr>
        <p:spPr>
          <a:xfrm>
            <a:off x="397756" y="1297489"/>
            <a:ext cx="4163854" cy="3410989"/>
          </a:xfrm>
          <a:prstGeom prst="rect">
            <a:avLst/>
          </a:prstGeom>
        </p:spPr>
        <p:txBody>
          <a:bodyPr/>
          <a:lstStyle/>
          <a:p>
            <a:pPr algn="just">
              <a:spcBef>
                <a:spcPts val="400"/>
              </a:spcBef>
              <a:defRPr sz="2000"/>
            </a:pPr>
            <a:r>
              <a:t>Flora </a:t>
            </a:r>
            <a:r>
              <a:rPr>
                <a:latin typeface="Wingdings"/>
                <a:ea typeface="Wingdings"/>
                <a:cs typeface="Wingdings"/>
                <a:sym typeface="Wingdings"/>
              </a:rPr>
              <a:t> </a:t>
            </a:r>
            <a:r>
              <a:t>Recurso renovable</a:t>
            </a:r>
          </a:p>
          <a:p>
            <a:pPr algn="just">
              <a:defRPr sz="2000"/>
            </a:pPr>
          </a:p>
          <a:p>
            <a:pPr algn="just">
              <a:spcBef>
                <a:spcPts val="400"/>
              </a:spcBef>
              <a:defRPr sz="2000"/>
            </a:pPr>
            <a:r>
              <a:t>Autoridades ambientales (artículo 196 del Decreto-Ley 2811 de 1974)</a:t>
            </a:r>
          </a:p>
        </p:txBody>
      </p:sp>
      <p:sp>
        <p:nvSpPr>
          <p:cNvPr id="329" name="Llamada de flecha a la derecha 8"/>
          <p:cNvSpPr/>
          <p:nvPr/>
        </p:nvSpPr>
        <p:spPr>
          <a:xfrm>
            <a:off x="550634" y="2791873"/>
            <a:ext cx="1173710" cy="11327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4035" y="0"/>
                </a:lnTo>
                <a:lnTo>
                  <a:pt x="14035" y="8100"/>
                </a:lnTo>
                <a:lnTo>
                  <a:pt x="16389" y="8100"/>
                </a:lnTo>
                <a:lnTo>
                  <a:pt x="16389" y="5400"/>
                </a:lnTo>
                <a:lnTo>
                  <a:pt x="21600" y="10800"/>
                </a:lnTo>
                <a:lnTo>
                  <a:pt x="16389" y="16200"/>
                </a:lnTo>
                <a:lnTo>
                  <a:pt x="16389" y="13500"/>
                </a:lnTo>
                <a:lnTo>
                  <a:pt x="14035" y="13500"/>
                </a:lnTo>
                <a:lnTo>
                  <a:pt x="14035" y="21600"/>
                </a:lnTo>
                <a:lnTo>
                  <a:pt x="0" y="21600"/>
                </a:lnTo>
                <a:close/>
              </a:path>
            </a:pathLst>
          </a:custGeom>
          <a:gradFill>
            <a:gsLst>
              <a:gs pos="0">
                <a:srgbClr val="004BC3"/>
              </a:gs>
              <a:gs pos="100000">
                <a:schemeClr val="accent1">
                  <a:hueOff val="757772"/>
                  <a:satOff val="16410"/>
                  <a:lumOff val="41612"/>
                </a:schemeClr>
              </a:gs>
            </a:gsLst>
            <a:lin ang="16200000"/>
          </a:gradFill>
          <a:ln>
            <a:solidFill>
              <a:srgbClr val="0C4CB3"/>
            </a:solidFill>
          </a:ln>
          <a:effectLst>
            <a:outerShdw sx="100000" sy="100000" kx="0" ky="0" algn="b" rotWithShape="0" blurRad="38100" dist="23000" dir="5400000">
              <a:srgbClr val="000000">
                <a:alpha val="35000"/>
              </a:srgbClr>
            </a:outerShdw>
          </a:effectLst>
        </p:spPr>
        <p:txBody>
          <a:bodyPr lIns="45719" rIns="45719" anchor="ctr"/>
          <a:lstStyle/>
          <a:p>
            <a:pPr algn="ctr">
              <a:defRPr>
                <a:solidFill>
                  <a:srgbClr val="FFFFFF"/>
                </a:solidFill>
              </a:defRPr>
            </a:pPr>
          </a:p>
        </p:txBody>
      </p:sp>
      <p:sp>
        <p:nvSpPr>
          <p:cNvPr id="330" name="Rectángulo 5"/>
          <p:cNvSpPr txBox="1"/>
          <p:nvPr/>
        </p:nvSpPr>
        <p:spPr>
          <a:xfrm rot="18786475">
            <a:off x="536524" y="2911320"/>
            <a:ext cx="1411890"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a:solidFill>
                  <a:srgbClr val="FF0000"/>
                </a:solidFill>
              </a:defRPr>
            </a:lvl1pPr>
          </a:lstStyle>
          <a:p>
            <a:pPr/>
            <a:r>
              <a:t>facultad</a:t>
            </a:r>
          </a:p>
        </p:txBody>
      </p:sp>
      <p:sp>
        <p:nvSpPr>
          <p:cNvPr id="331" name="Rectángulo 9"/>
          <p:cNvSpPr txBox="1"/>
          <p:nvPr/>
        </p:nvSpPr>
        <p:spPr>
          <a:xfrm>
            <a:off x="1877221" y="2826825"/>
            <a:ext cx="3267986" cy="881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just">
              <a:defRPr>
                <a:solidFill>
                  <a:srgbClr val="000000"/>
                </a:solidFill>
                <a:latin typeface="Times New Roman"/>
                <a:ea typeface="Times New Roman"/>
                <a:cs typeface="Times New Roman"/>
                <a:sym typeface="Times New Roman"/>
              </a:defRPr>
            </a:lvl1pPr>
          </a:lstStyle>
          <a:p>
            <a:pPr/>
            <a:r>
              <a:t>Tomar las medidas para conservar o evitar la desaparición de especies o individuos de la flora</a:t>
            </a:r>
          </a:p>
        </p:txBody>
      </p:sp>
      <p:grpSp>
        <p:nvGrpSpPr>
          <p:cNvPr id="334" name="Imagen 10"/>
          <p:cNvGrpSpPr/>
          <p:nvPr/>
        </p:nvGrpSpPr>
        <p:grpSpPr>
          <a:xfrm>
            <a:off x="5145206" y="1433708"/>
            <a:ext cx="3621776" cy="2716331"/>
            <a:chOff x="0" y="0"/>
            <a:chExt cx="3621775" cy="2716330"/>
          </a:xfrm>
        </p:grpSpPr>
        <p:sp>
          <p:nvSpPr>
            <p:cNvPr id="332" name="Shape"/>
            <p:cNvSpPr/>
            <p:nvPr/>
          </p:nvSpPr>
          <p:spPr>
            <a:xfrm>
              <a:off x="0" y="-1"/>
              <a:ext cx="3621776" cy="27163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856"/>
                  </a:moveTo>
                  <a:lnTo>
                    <a:pt x="0" y="1856"/>
                  </a:lnTo>
                  <a:cubicBezTo>
                    <a:pt x="0" y="831"/>
                    <a:pt x="623" y="0"/>
                    <a:pt x="1392" y="0"/>
                  </a:cubicBezTo>
                  <a:lnTo>
                    <a:pt x="20208" y="0"/>
                  </a:lnTo>
                  <a:lnTo>
                    <a:pt x="20208" y="0"/>
                  </a:lnTo>
                  <a:cubicBezTo>
                    <a:pt x="20977" y="0"/>
                    <a:pt x="21600" y="831"/>
                    <a:pt x="21600" y="1856"/>
                  </a:cubicBezTo>
                  <a:lnTo>
                    <a:pt x="21600" y="19744"/>
                  </a:lnTo>
                  <a:lnTo>
                    <a:pt x="21600" y="19744"/>
                  </a:lnTo>
                  <a:cubicBezTo>
                    <a:pt x="21600" y="20769"/>
                    <a:pt x="20977" y="21600"/>
                    <a:pt x="20208" y="21600"/>
                  </a:cubicBezTo>
                  <a:lnTo>
                    <a:pt x="1392" y="21600"/>
                  </a:lnTo>
                  <a:lnTo>
                    <a:pt x="1392" y="21600"/>
                  </a:lnTo>
                  <a:cubicBezTo>
                    <a:pt x="623" y="21600"/>
                    <a:pt x="0" y="20769"/>
                    <a:pt x="0" y="19744"/>
                  </a:cubicBezTo>
                  <a:close/>
                </a:path>
              </a:pathLst>
            </a:custGeom>
            <a:solidFill>
              <a:srgbClr val="EDEDED"/>
            </a:solidFill>
            <a:ln w="12700" cap="flat">
              <a:noFill/>
              <a:miter lim="400000"/>
            </a:ln>
            <a:effectLst/>
          </p:spPr>
          <p:txBody>
            <a:bodyPr wrap="square" lIns="45719" tIns="45719" rIns="45719" bIns="45719" numCol="1" anchor="ctr">
              <a:noAutofit/>
            </a:bodyPr>
            <a:lstStyle/>
            <a:p>
              <a:pPr/>
            </a:p>
          </p:txBody>
        </p:sp>
        <p:pic>
          <p:nvPicPr>
            <p:cNvPr id="333" name="image6.png" descr="image6.png"/>
            <p:cNvPicPr>
              <a:picLocks noChangeAspect="1"/>
            </p:cNvPicPr>
            <p:nvPr/>
          </p:nvPicPr>
          <p:blipFill>
            <a:blip r:embed="rId3">
              <a:extLst/>
            </a:blip>
            <a:srcRect l="0" t="0" r="0" b="4"/>
            <a:stretch>
              <a:fillRect/>
            </a:stretch>
          </p:blipFill>
          <p:spPr>
            <a:xfrm>
              <a:off x="0" y="0"/>
              <a:ext cx="3621776" cy="27162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92" y="0"/>
                  </a:moveTo>
                  <a:cubicBezTo>
                    <a:pt x="623" y="0"/>
                    <a:pt x="0" y="831"/>
                    <a:pt x="0" y="1856"/>
                  </a:cubicBezTo>
                  <a:lnTo>
                    <a:pt x="0" y="19744"/>
                  </a:lnTo>
                  <a:cubicBezTo>
                    <a:pt x="0" y="20769"/>
                    <a:pt x="623" y="21600"/>
                    <a:pt x="1392" y="21600"/>
                  </a:cubicBezTo>
                  <a:lnTo>
                    <a:pt x="20208" y="21600"/>
                  </a:lnTo>
                  <a:cubicBezTo>
                    <a:pt x="20977" y="21600"/>
                    <a:pt x="21600" y="20769"/>
                    <a:pt x="21600" y="19744"/>
                  </a:cubicBezTo>
                  <a:lnTo>
                    <a:pt x="21600" y="1856"/>
                  </a:lnTo>
                  <a:cubicBezTo>
                    <a:pt x="21600" y="831"/>
                    <a:pt x="20977" y="0"/>
                    <a:pt x="20208" y="0"/>
                  </a:cubicBezTo>
                  <a:lnTo>
                    <a:pt x="1392" y="0"/>
                  </a:lnTo>
                  <a:close/>
                </a:path>
              </a:pathLst>
            </a:custGeom>
            <a:ln w="12700" cap="flat">
              <a:noFill/>
              <a:miter lim="400000"/>
            </a:ln>
            <a:effectLst>
              <a:reflection blurRad="0" stA="38000" stPos="0" endA="0" endPos="40000" dist="0" dir="5400000" fadeDir="5400000" sx="100000" sy="-100000" kx="0" ky="0" algn="bl" rotWithShape="0"/>
            </a:effectLst>
          </p:spPr>
        </p:pic>
      </p:gr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8" name="Título 1"/>
          <p:cNvSpPr txBox="1"/>
          <p:nvPr>
            <p:ph type="title"/>
          </p:nvPr>
        </p:nvSpPr>
        <p:spPr>
          <a:xfrm>
            <a:off x="397756" y="322731"/>
            <a:ext cx="3412243" cy="803379"/>
          </a:xfrm>
          <a:prstGeom prst="rect">
            <a:avLst/>
          </a:prstGeom>
        </p:spPr>
        <p:txBody>
          <a:bodyPr/>
          <a:lstStyle>
            <a:lvl1pPr algn="ctr">
              <a:defRPr sz="2900"/>
            </a:lvl1pPr>
          </a:lstStyle>
          <a:p>
            <a:pPr/>
            <a:r>
              <a:t>Definición VEDA</a:t>
            </a:r>
          </a:p>
        </p:txBody>
      </p:sp>
      <p:sp>
        <p:nvSpPr>
          <p:cNvPr id="339" name="Rectángulo 3"/>
          <p:cNvSpPr txBox="1"/>
          <p:nvPr/>
        </p:nvSpPr>
        <p:spPr>
          <a:xfrm>
            <a:off x="136478" y="2289085"/>
            <a:ext cx="8427492" cy="9072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a:defRPr sz="2000">
                <a:solidFill>
                  <a:srgbClr val="FF0000"/>
                </a:solidFill>
                <a:latin typeface="Times New Roman"/>
                <a:ea typeface="Times New Roman"/>
                <a:cs typeface="Times New Roman"/>
                <a:sym typeface="Times New Roman"/>
              </a:defRPr>
            </a:pPr>
            <a:r>
              <a:t>Uso o aprovechamiento</a:t>
            </a:r>
            <a:r>
              <a:rPr>
                <a:solidFill>
                  <a:srgbClr val="000000"/>
                </a:solidFill>
              </a:rPr>
              <a:t> </a:t>
            </a:r>
            <a:r>
              <a:rPr sz="1800">
                <a:solidFill>
                  <a:srgbClr val="000000"/>
                </a:solidFill>
              </a:rPr>
              <a:t>de determinadas especies, grupos taxonómicos o productos de la </a:t>
            </a:r>
            <a:r>
              <a:rPr sz="1800"/>
              <a:t>flora </a:t>
            </a:r>
            <a:r>
              <a:rPr sz="1800">
                <a:solidFill>
                  <a:srgbClr val="000000"/>
                </a:solidFill>
              </a:rPr>
              <a:t>en el territorio a nivel regional o nacional, por un tiempo parcial o temporal (MADS, 2020).</a:t>
            </a:r>
          </a:p>
        </p:txBody>
      </p:sp>
      <p:sp>
        <p:nvSpPr>
          <p:cNvPr id="340" name="Señal de prohibido 4"/>
          <p:cNvSpPr/>
          <p:nvPr/>
        </p:nvSpPr>
        <p:spPr>
          <a:xfrm>
            <a:off x="3072718" y="975985"/>
            <a:ext cx="914401" cy="9830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6735" y="14151"/>
                </a:moveTo>
                <a:cubicBezTo>
                  <a:pt x="18511" y="10736"/>
                  <a:pt x="17294" y="6468"/>
                  <a:pt x="14016" y="4617"/>
                </a:cubicBezTo>
                <a:cubicBezTo>
                  <a:pt x="11959" y="3455"/>
                  <a:pt x="9471" y="3487"/>
                  <a:pt x="7442" y="4700"/>
                </a:cubicBezTo>
                <a:close/>
                <a:moveTo>
                  <a:pt x="4865" y="7449"/>
                </a:moveTo>
                <a:lnTo>
                  <a:pt x="4865" y="7449"/>
                </a:lnTo>
                <a:cubicBezTo>
                  <a:pt x="3089" y="10864"/>
                  <a:pt x="4306" y="15132"/>
                  <a:pt x="7584" y="16983"/>
                </a:cubicBezTo>
                <a:cubicBezTo>
                  <a:pt x="9641" y="18145"/>
                  <a:pt x="12129" y="18113"/>
                  <a:pt x="14158" y="16900"/>
                </a:cubicBezTo>
                <a:close/>
              </a:path>
            </a:pathLst>
          </a:custGeom>
          <a:solidFill>
            <a:schemeClr val="accent4"/>
          </a:solidFill>
          <a:ln w="25400">
            <a:solidFill>
              <a:srgbClr val="9B381A"/>
            </a:solidFill>
          </a:ln>
        </p:spPr>
        <p:txBody>
          <a:bodyPr lIns="45719" rIns="45719" anchor="ctr"/>
          <a:lstStyle/>
          <a:p>
            <a:pPr algn="ctr"/>
          </a:p>
        </p:txBody>
      </p:sp>
      <p:pic>
        <p:nvPicPr>
          <p:cNvPr id="341" name="Picture 16" descr="Picture 16"/>
          <p:cNvPicPr>
            <a:picLocks noChangeAspect="1"/>
          </p:cNvPicPr>
          <p:nvPr/>
        </p:nvPicPr>
        <p:blipFill>
          <a:blip r:embed="rId3">
            <a:extLst/>
          </a:blip>
          <a:stretch>
            <a:fillRect/>
          </a:stretch>
        </p:blipFill>
        <p:spPr>
          <a:xfrm>
            <a:off x="4370880" y="753953"/>
            <a:ext cx="1620758" cy="1620758"/>
          </a:xfrm>
          <a:prstGeom prst="rect">
            <a:avLst/>
          </a:prstGeom>
          <a:ln w="12700">
            <a:miter lim="400000"/>
          </a:ln>
        </p:spPr>
      </p:pic>
      <p:pic>
        <p:nvPicPr>
          <p:cNvPr id="342" name="Imagen 11" descr="Imagen 11"/>
          <p:cNvPicPr>
            <a:picLocks noChangeAspect="1"/>
          </p:cNvPicPr>
          <p:nvPr/>
        </p:nvPicPr>
        <p:blipFill>
          <a:blip r:embed="rId4">
            <a:extLst/>
          </a:blip>
          <a:stretch>
            <a:fillRect/>
          </a:stretch>
        </p:blipFill>
        <p:spPr>
          <a:xfrm>
            <a:off x="3362750" y="3027964"/>
            <a:ext cx="2430072" cy="1495429"/>
          </a:xfrm>
          <a:prstGeom prst="rect">
            <a:avLst/>
          </a:prstGeom>
          <a:ln w="12700">
            <a:miter lim="400000"/>
          </a:ln>
          <a:effectLst>
            <a:outerShdw sx="100000" sy="100000" kx="0" ky="0" algn="b" rotWithShape="0" blurRad="292100" dist="139700" dir="2700000">
              <a:srgbClr val="333333">
                <a:alpha val="64999"/>
              </a:srgbClr>
            </a:outerShdw>
          </a:effectLst>
        </p:spPr>
      </p:pic>
      <p:pic>
        <p:nvPicPr>
          <p:cNvPr id="343" name="Picture 18" descr="Picture 18"/>
          <p:cNvPicPr>
            <a:picLocks noChangeAspect="1"/>
          </p:cNvPicPr>
          <p:nvPr/>
        </p:nvPicPr>
        <p:blipFill>
          <a:blip r:embed="rId5">
            <a:extLst/>
          </a:blip>
          <a:stretch>
            <a:fillRect/>
          </a:stretch>
        </p:blipFill>
        <p:spPr>
          <a:xfrm>
            <a:off x="5991636" y="4053383"/>
            <a:ext cx="507814" cy="507814"/>
          </a:xfrm>
          <a:prstGeom prst="rect">
            <a:avLst/>
          </a:prstGeom>
          <a:ln w="12700">
            <a:miter lim="400000"/>
          </a:ln>
        </p:spPr>
      </p:pic>
      <p:pic>
        <p:nvPicPr>
          <p:cNvPr id="344" name="Picture 20" descr="Picture 20"/>
          <p:cNvPicPr>
            <a:picLocks noChangeAspect="1"/>
          </p:cNvPicPr>
          <p:nvPr/>
        </p:nvPicPr>
        <p:blipFill>
          <a:blip r:embed="rId6">
            <a:extLst/>
          </a:blip>
          <a:stretch>
            <a:fillRect/>
          </a:stretch>
        </p:blipFill>
        <p:spPr>
          <a:xfrm>
            <a:off x="6499450" y="4033244"/>
            <a:ext cx="527953" cy="527953"/>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Título 1"/>
          <p:cNvSpPr txBox="1"/>
          <p:nvPr>
            <p:ph type="title"/>
          </p:nvPr>
        </p:nvSpPr>
        <p:spPr>
          <a:xfrm>
            <a:off x="2690580" y="153621"/>
            <a:ext cx="3412244" cy="803379"/>
          </a:xfrm>
          <a:prstGeom prst="rect">
            <a:avLst/>
          </a:prstGeom>
        </p:spPr>
        <p:txBody>
          <a:bodyPr/>
          <a:lstStyle>
            <a:lvl1pPr algn="ctr">
              <a:defRPr sz="2900"/>
            </a:lvl1pPr>
          </a:lstStyle>
          <a:p>
            <a:pPr/>
            <a:r>
              <a:t>Tipos de VEDA</a:t>
            </a:r>
          </a:p>
        </p:txBody>
      </p:sp>
      <p:sp>
        <p:nvSpPr>
          <p:cNvPr id="349" name="Rectángulo 3"/>
          <p:cNvSpPr txBox="1"/>
          <p:nvPr/>
        </p:nvSpPr>
        <p:spPr>
          <a:xfrm>
            <a:off x="206839" y="957000"/>
            <a:ext cx="8379725" cy="3139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a:r>
              <a:t>Temporales, es decir la autoridad </a:t>
            </a:r>
            <a:r>
              <a:rPr b="1" sz="2000">
                <a:solidFill>
                  <a:srgbClr val="FF0000"/>
                </a:solidFill>
              </a:rPr>
              <a:t>restringe</a:t>
            </a:r>
            <a:r>
              <a:t> el acceso al recurso en </a:t>
            </a:r>
            <a:r>
              <a:rPr>
                <a:solidFill>
                  <a:srgbClr val="FF0000"/>
                </a:solidFill>
              </a:rPr>
              <a:t>una franja de tiempo o </a:t>
            </a:r>
            <a:r>
              <a:rPr b="1">
                <a:solidFill>
                  <a:srgbClr val="FF0000"/>
                </a:solidFill>
              </a:rPr>
              <a:t>periodo del año</a:t>
            </a:r>
            <a:r>
              <a:t>, buscando proteger el recurso acorde con la dinámica del mismo</a:t>
            </a:r>
          </a:p>
          <a:p>
            <a:pPr algn="just"/>
          </a:p>
          <a:p>
            <a:pPr algn="just"/>
          </a:p>
          <a:p>
            <a:pPr algn="just"/>
          </a:p>
          <a:p>
            <a:pPr algn="just"/>
          </a:p>
          <a:p>
            <a:pPr algn="just"/>
            <a:r>
              <a:t>Definitiva, que corresponde a la </a:t>
            </a:r>
            <a:r>
              <a:rPr b="1" sz="2000">
                <a:solidFill>
                  <a:srgbClr val="FF0000"/>
                </a:solidFill>
              </a:rPr>
              <a:t>prohibición</a:t>
            </a:r>
            <a:r>
              <a:t> de usar el recurso de manera</a:t>
            </a:r>
            <a:r>
              <a:rPr b="1">
                <a:solidFill>
                  <a:srgbClr val="FF0000"/>
                </a:solidFill>
              </a:rPr>
              <a:t> permanente </a:t>
            </a:r>
            <a:r>
              <a:t>basado en estudios que de muestran la criticidad de la especie y su vulnerabilidad en el territorio.</a:t>
            </a:r>
          </a:p>
          <a:p>
            <a:pPr algn="just">
              <a:defRPr sz="1600"/>
            </a:pPr>
          </a:p>
          <a:p>
            <a:pPr algn="just">
              <a:defRPr sz="1600"/>
            </a:pPr>
            <a:r>
              <a:t>*Adicionalmente las vedas pueden establecer con restricciones geográficas</a:t>
            </a:r>
          </a:p>
        </p:txBody>
      </p:sp>
      <p:pic>
        <p:nvPicPr>
          <p:cNvPr id="350" name="Picture 18" descr="Picture 18"/>
          <p:cNvPicPr>
            <a:picLocks noChangeAspect="1"/>
          </p:cNvPicPr>
          <p:nvPr/>
        </p:nvPicPr>
        <p:blipFill>
          <a:blip r:embed="rId3">
            <a:extLst/>
          </a:blip>
          <a:stretch>
            <a:fillRect/>
          </a:stretch>
        </p:blipFill>
        <p:spPr>
          <a:xfrm>
            <a:off x="385251" y="449187"/>
            <a:ext cx="507814" cy="507814"/>
          </a:xfrm>
          <a:prstGeom prst="rect">
            <a:avLst/>
          </a:prstGeom>
          <a:ln w="12700">
            <a:miter lim="400000"/>
          </a:ln>
        </p:spPr>
      </p:pic>
      <p:pic>
        <p:nvPicPr>
          <p:cNvPr id="351" name="Picture 2" descr="Picture 2"/>
          <p:cNvPicPr>
            <a:picLocks noChangeAspect="1"/>
          </p:cNvPicPr>
          <p:nvPr/>
        </p:nvPicPr>
        <p:blipFill>
          <a:blip r:embed="rId4">
            <a:extLst/>
          </a:blip>
          <a:stretch>
            <a:fillRect/>
          </a:stretch>
        </p:blipFill>
        <p:spPr>
          <a:xfrm>
            <a:off x="3016264" y="1464813"/>
            <a:ext cx="1760453" cy="1507352"/>
          </a:xfrm>
          <a:prstGeom prst="rect">
            <a:avLst/>
          </a:prstGeom>
          <a:ln w="12700">
            <a:miter lim="400000"/>
          </a:ln>
          <a:effectLst>
            <a:outerShdw sx="100000" sy="100000" kx="0" ky="0" algn="b" rotWithShape="0" blurRad="292100" dist="139700" dir="2700000">
              <a:srgbClr val="333333">
                <a:alpha val="64999"/>
              </a:srgbClr>
            </a:outerShdw>
          </a:effectLst>
        </p:spPr>
      </p:pic>
      <p:pic>
        <p:nvPicPr>
          <p:cNvPr id="352" name="Picture 6" descr="Picture 6"/>
          <p:cNvPicPr>
            <a:picLocks noChangeAspect="1"/>
          </p:cNvPicPr>
          <p:nvPr/>
        </p:nvPicPr>
        <p:blipFill>
          <a:blip r:embed="rId5">
            <a:extLst/>
          </a:blip>
          <a:stretch>
            <a:fillRect/>
          </a:stretch>
        </p:blipFill>
        <p:spPr>
          <a:xfrm>
            <a:off x="6826002" y="3992498"/>
            <a:ext cx="1760563" cy="34916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56" name="Imagen 3" descr="Imagen 3"/>
          <p:cNvPicPr>
            <a:picLocks noChangeAspect="1"/>
          </p:cNvPicPr>
          <p:nvPr/>
        </p:nvPicPr>
        <p:blipFill>
          <a:blip r:embed="rId2">
            <a:extLst/>
          </a:blip>
          <a:srcRect l="24825" t="31263" r="24931" b="18923"/>
          <a:stretch>
            <a:fillRect/>
          </a:stretch>
        </p:blipFill>
        <p:spPr>
          <a:xfrm>
            <a:off x="313899" y="368493"/>
            <a:ext cx="5141678" cy="2866029"/>
          </a:xfrm>
          <a:prstGeom prst="rect">
            <a:avLst/>
          </a:prstGeom>
          <a:ln w="12700">
            <a:miter lim="400000"/>
          </a:ln>
        </p:spPr>
      </p:pic>
      <p:pic>
        <p:nvPicPr>
          <p:cNvPr id="357" name="Imagen 4" descr="Imagen 4"/>
          <p:cNvPicPr>
            <a:picLocks noChangeAspect="1"/>
          </p:cNvPicPr>
          <p:nvPr/>
        </p:nvPicPr>
        <p:blipFill>
          <a:blip r:embed="rId3">
            <a:extLst/>
          </a:blip>
          <a:srcRect l="24825" t="42269" r="24825" b="33289"/>
          <a:stretch>
            <a:fillRect/>
          </a:stretch>
        </p:blipFill>
        <p:spPr>
          <a:xfrm>
            <a:off x="313900" y="3234521"/>
            <a:ext cx="5141678" cy="1403250"/>
          </a:xfrm>
          <a:prstGeom prst="rect">
            <a:avLst/>
          </a:prstGeom>
          <a:ln w="12700">
            <a:miter lim="400000"/>
          </a:ln>
        </p:spPr>
      </p:pic>
      <p:sp>
        <p:nvSpPr>
          <p:cNvPr id="358" name="Rectángulo 6"/>
          <p:cNvSpPr txBox="1"/>
          <p:nvPr/>
        </p:nvSpPr>
        <p:spPr>
          <a:xfrm>
            <a:off x="5619350" y="487783"/>
            <a:ext cx="3255224" cy="217932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2800">
                <a:solidFill>
                  <a:srgbClr val="2E2E2F"/>
                </a:solidFill>
                <a:latin typeface="Myriad Pro Light"/>
                <a:ea typeface="Myriad Pro Light"/>
                <a:cs typeface="Myriad Pro Light"/>
                <a:sym typeface="Myriad Pro Light"/>
              </a:defRPr>
            </a:pPr>
            <a:r>
              <a:t>Actos administrativos expedidos que establecen VEDA</a:t>
            </a:r>
          </a:p>
          <a:p>
            <a:pPr algn="ctr">
              <a:defRPr sz="2800">
                <a:solidFill>
                  <a:srgbClr val="2E2E2F"/>
                </a:solidFill>
                <a:latin typeface="Myriad Pro Light"/>
                <a:ea typeface="Myriad Pro Light"/>
                <a:cs typeface="Myriad Pro Light"/>
                <a:sym typeface="Myriad Pro Light"/>
              </a:defRPr>
            </a:pPr>
            <a:r>
              <a:t>(Nacional) </a:t>
            </a:r>
          </a:p>
        </p:txBody>
      </p:sp>
      <p:sp>
        <p:nvSpPr>
          <p:cNvPr id="359" name="Rectángulo 7"/>
          <p:cNvSpPr txBox="1"/>
          <p:nvPr/>
        </p:nvSpPr>
        <p:spPr>
          <a:xfrm>
            <a:off x="102125" y="4866501"/>
            <a:ext cx="3471823"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just">
              <a:defRPr sz="1200"/>
            </a:lvl1pPr>
          </a:lstStyle>
          <a:p>
            <a:pPr/>
            <a:r>
              <a:t>* Documento técnico se detallan a nivel regional</a:t>
            </a:r>
          </a:p>
        </p:txBody>
      </p:sp>
      <p:pic>
        <p:nvPicPr>
          <p:cNvPr id="360" name="Picture 2" descr="Picture 2"/>
          <p:cNvPicPr>
            <a:picLocks noChangeAspect="1"/>
          </p:cNvPicPr>
          <p:nvPr/>
        </p:nvPicPr>
        <p:blipFill>
          <a:blip r:embed="rId4">
            <a:extLst/>
          </a:blip>
          <a:stretch>
            <a:fillRect/>
          </a:stretch>
        </p:blipFill>
        <p:spPr>
          <a:xfrm>
            <a:off x="6462250" y="2941130"/>
            <a:ext cx="1569423" cy="1569423"/>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2" name="Título 1"/>
          <p:cNvSpPr txBox="1"/>
          <p:nvPr>
            <p:ph type="title"/>
          </p:nvPr>
        </p:nvSpPr>
        <p:spPr>
          <a:xfrm>
            <a:off x="943668" y="58088"/>
            <a:ext cx="7408761" cy="803378"/>
          </a:xfrm>
          <a:prstGeom prst="rect">
            <a:avLst/>
          </a:prstGeom>
        </p:spPr>
        <p:txBody>
          <a:bodyPr/>
          <a:lstStyle>
            <a:lvl1pPr algn="ctr">
              <a:defRPr sz="2900"/>
            </a:lvl1pPr>
          </a:lstStyle>
          <a:p>
            <a:pPr/>
            <a:r>
              <a:t>Tratamiento levantamiento de VEDA</a:t>
            </a:r>
          </a:p>
        </p:txBody>
      </p:sp>
      <p:pic>
        <p:nvPicPr>
          <p:cNvPr id="363" name="Picture 16" descr="Picture 16"/>
          <p:cNvPicPr>
            <a:picLocks noChangeAspect="1"/>
          </p:cNvPicPr>
          <p:nvPr/>
        </p:nvPicPr>
        <p:blipFill>
          <a:blip r:embed="rId3">
            <a:extLst/>
          </a:blip>
          <a:stretch>
            <a:fillRect/>
          </a:stretch>
        </p:blipFill>
        <p:spPr>
          <a:xfrm>
            <a:off x="344790" y="576532"/>
            <a:ext cx="1620757" cy="1620758"/>
          </a:xfrm>
          <a:prstGeom prst="rect">
            <a:avLst/>
          </a:prstGeom>
          <a:ln w="12700">
            <a:miter lim="400000"/>
          </a:ln>
        </p:spPr>
      </p:pic>
      <p:pic>
        <p:nvPicPr>
          <p:cNvPr id="364" name="Picture 2" descr="Picture 2"/>
          <p:cNvPicPr>
            <a:picLocks noChangeAspect="1"/>
          </p:cNvPicPr>
          <p:nvPr/>
        </p:nvPicPr>
        <p:blipFill>
          <a:blip r:embed="rId4">
            <a:extLst/>
          </a:blip>
          <a:stretch>
            <a:fillRect/>
          </a:stretch>
        </p:blipFill>
        <p:spPr>
          <a:xfrm>
            <a:off x="1779714" y="744666"/>
            <a:ext cx="1261555" cy="1261556"/>
          </a:xfrm>
          <a:prstGeom prst="rect">
            <a:avLst/>
          </a:prstGeom>
          <a:ln w="12700">
            <a:miter lim="400000"/>
          </a:ln>
        </p:spPr>
      </p:pic>
      <p:sp>
        <p:nvSpPr>
          <p:cNvPr id="365" name="Rectángulo 5"/>
          <p:cNvSpPr txBox="1"/>
          <p:nvPr/>
        </p:nvSpPr>
        <p:spPr>
          <a:xfrm>
            <a:off x="534008" y="2037370"/>
            <a:ext cx="1969399" cy="929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stStyle>
          <a:p>
            <a:pPr/>
            <a:r>
              <a:t>Decreto-Ley 2106 el 22 de noviembre de 2019</a:t>
            </a:r>
          </a:p>
        </p:txBody>
      </p:sp>
      <p:grpSp>
        <p:nvGrpSpPr>
          <p:cNvPr id="368" name="Elipse 6"/>
          <p:cNvGrpSpPr/>
          <p:nvPr/>
        </p:nvGrpSpPr>
        <p:grpSpPr>
          <a:xfrm>
            <a:off x="196409" y="2156178"/>
            <a:ext cx="337599" cy="440245"/>
            <a:chOff x="0" y="0"/>
            <a:chExt cx="337597" cy="440244"/>
          </a:xfrm>
        </p:grpSpPr>
        <p:sp>
          <p:nvSpPr>
            <p:cNvPr id="366" name="Oval"/>
            <p:cNvSpPr/>
            <p:nvPr/>
          </p:nvSpPr>
          <p:spPr>
            <a:xfrm>
              <a:off x="0" y="-1"/>
              <a:ext cx="337598" cy="440246"/>
            </a:xfrm>
            <a:prstGeom prst="ellipse">
              <a:avLst/>
            </a:prstGeom>
            <a:gradFill flip="none" rotWithShape="1">
              <a:gsLst>
                <a:gs pos="0">
                  <a:srgbClr val="004BC3"/>
                </a:gs>
                <a:gs pos="100000">
                  <a:schemeClr val="accent1">
                    <a:hueOff val="757772"/>
                    <a:satOff val="16410"/>
                    <a:lumOff val="41612"/>
                  </a:schemeClr>
                </a:gs>
              </a:gsLst>
              <a:lin ang="16200000" scaled="0"/>
            </a:gradFill>
            <a:ln w="9525" cap="flat">
              <a:solidFill>
                <a:srgbClr val="0C4CB3"/>
              </a:solidFill>
              <a:prstDash val="solid"/>
              <a:round/>
            </a:ln>
            <a:effectLst>
              <a:outerShdw sx="100000" sy="100000" kx="0" ky="0" algn="b" rotWithShape="0" blurRad="38100" dist="23000" dir="5400000">
                <a:srgbClr val="000000">
                  <a:alpha val="35000"/>
                </a:srgbClr>
              </a:outerShdw>
            </a:effectLst>
          </p:spPr>
          <p:txBody>
            <a:bodyPr wrap="square" lIns="45719" tIns="45719" rIns="45719" bIns="45719" numCol="1" anchor="ctr">
              <a:noAutofit/>
            </a:bodyPr>
            <a:lstStyle/>
            <a:p>
              <a:pPr algn="ctr">
                <a:defRPr>
                  <a:solidFill>
                    <a:srgbClr val="FFFFFF"/>
                  </a:solidFill>
                </a:defRPr>
              </a:pPr>
            </a:p>
          </p:txBody>
        </p:sp>
        <p:sp>
          <p:nvSpPr>
            <p:cNvPr id="367" name="1"/>
            <p:cNvSpPr txBox="1"/>
            <p:nvPr/>
          </p:nvSpPr>
          <p:spPr>
            <a:xfrm>
              <a:off x="49439" y="34702"/>
              <a:ext cx="238720"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a:solidFill>
                    <a:srgbClr val="FFFFFF"/>
                  </a:solidFill>
                </a:defRPr>
              </a:lvl1pPr>
            </a:lstStyle>
            <a:p>
              <a:pPr/>
              <a:r>
                <a:t>1</a:t>
              </a:r>
            </a:p>
          </p:txBody>
        </p:sp>
      </p:grpSp>
      <p:sp>
        <p:nvSpPr>
          <p:cNvPr id="369" name="Flecha derecha 7"/>
          <p:cNvSpPr/>
          <p:nvPr/>
        </p:nvSpPr>
        <p:spPr>
          <a:xfrm>
            <a:off x="3041268" y="1375444"/>
            <a:ext cx="698220" cy="194050"/>
          </a:xfrm>
          <a:prstGeom prst="rightArrow">
            <a:avLst>
              <a:gd name="adj1" fmla="val 50000"/>
              <a:gd name="adj2" fmla="val 50000"/>
            </a:avLst>
          </a:prstGeom>
          <a:gradFill>
            <a:gsLst>
              <a:gs pos="0">
                <a:srgbClr val="004BC3"/>
              </a:gs>
              <a:gs pos="100000">
                <a:schemeClr val="accent1">
                  <a:hueOff val="757772"/>
                  <a:satOff val="16410"/>
                  <a:lumOff val="41612"/>
                </a:schemeClr>
              </a:gs>
            </a:gsLst>
            <a:lin ang="16200000"/>
          </a:gradFill>
          <a:ln>
            <a:solidFill>
              <a:srgbClr val="0C4CB3"/>
            </a:solidFill>
          </a:ln>
          <a:effectLst>
            <a:outerShdw sx="100000" sy="100000" kx="0" ky="0" algn="b" rotWithShape="0" blurRad="38100" dist="23000" dir="5400000">
              <a:srgbClr val="000000">
                <a:alpha val="35000"/>
              </a:srgbClr>
            </a:outerShdw>
          </a:effectLst>
        </p:spPr>
        <p:txBody>
          <a:bodyPr lIns="45719" rIns="45719" anchor="ctr"/>
          <a:lstStyle/>
          <a:p>
            <a:pPr algn="ctr">
              <a:defRPr>
                <a:solidFill>
                  <a:srgbClr val="FFFFFF"/>
                </a:solidFill>
              </a:defRPr>
            </a:pPr>
          </a:p>
        </p:txBody>
      </p:sp>
      <p:sp>
        <p:nvSpPr>
          <p:cNvPr id="370" name="Rectángulo 15"/>
          <p:cNvSpPr/>
          <p:nvPr/>
        </p:nvSpPr>
        <p:spPr>
          <a:xfrm>
            <a:off x="3739481" y="840202"/>
            <a:ext cx="594665" cy="347155"/>
          </a:xfrm>
          <a:prstGeom prst="rect">
            <a:avLst/>
          </a:prstGeom>
          <a:gradFill>
            <a:gsLst>
              <a:gs pos="0">
                <a:srgbClr val="004BC3"/>
              </a:gs>
              <a:gs pos="100000">
                <a:schemeClr val="accent1">
                  <a:hueOff val="757772"/>
                  <a:satOff val="16410"/>
                  <a:lumOff val="41612"/>
                </a:schemeClr>
              </a:gs>
            </a:gsLst>
            <a:lin ang="16200000"/>
          </a:gradFill>
          <a:ln>
            <a:solidFill>
              <a:srgbClr val="0C4CB3"/>
            </a:solidFill>
          </a:ln>
          <a:effectLst>
            <a:outerShdw sx="100000" sy="100000" kx="0" ky="0" algn="b" rotWithShape="0" blurRad="38100" dist="23000" dir="5400000">
              <a:srgbClr val="000000">
                <a:alpha val="35000"/>
              </a:srgbClr>
            </a:outerShdw>
          </a:effectLst>
        </p:spPr>
        <p:txBody>
          <a:bodyPr lIns="45719" rIns="45719" anchor="ctr"/>
          <a:lstStyle/>
          <a:p>
            <a:pPr algn="ctr">
              <a:defRPr>
                <a:solidFill>
                  <a:srgbClr val="FFFFFF"/>
                </a:solidFill>
              </a:defRPr>
            </a:pPr>
          </a:p>
        </p:txBody>
      </p:sp>
      <p:sp>
        <p:nvSpPr>
          <p:cNvPr id="371" name="Conector angular 17"/>
          <p:cNvSpPr/>
          <p:nvPr/>
        </p:nvSpPr>
        <p:spPr>
          <a:xfrm flipH="1" rot="16200000">
            <a:off x="3807138" y="1318211"/>
            <a:ext cx="459353" cy="1523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ln w="25400">
            <a:solidFill>
              <a:schemeClr val="accent1"/>
            </a:solidFill>
            <a:tailEnd type="triangle"/>
          </a:ln>
          <a:effectLst>
            <a:outerShdw sx="100000" sy="100000" kx="0" ky="0" algn="b" rotWithShape="0" blurRad="38100" dist="20000" dir="5400000">
              <a:srgbClr val="000000">
                <a:alpha val="38000"/>
              </a:srgbClr>
            </a:outerShdw>
          </a:effectLst>
        </p:spPr>
        <p:txBody>
          <a:bodyPr lIns="45719" rIns="45719" anchor="ctr"/>
          <a:lstStyle/>
          <a:p>
            <a:pPr/>
          </a:p>
        </p:txBody>
      </p:sp>
      <p:sp>
        <p:nvSpPr>
          <p:cNvPr id="372" name="Rectángulo redondeado 18"/>
          <p:cNvSpPr/>
          <p:nvPr/>
        </p:nvSpPr>
        <p:spPr>
          <a:xfrm>
            <a:off x="3960616" y="1624086"/>
            <a:ext cx="638676" cy="286603"/>
          </a:xfrm>
          <a:prstGeom prst="roundRect">
            <a:avLst>
              <a:gd name="adj" fmla="val 16667"/>
            </a:avLst>
          </a:prstGeom>
          <a:gradFill>
            <a:gsLst>
              <a:gs pos="0">
                <a:schemeClr val="accent6">
                  <a:hueOff val="499600"/>
                  <a:lumOff val="39118"/>
                </a:schemeClr>
              </a:gs>
              <a:gs pos="35000">
                <a:srgbClr val="C5ECFF"/>
              </a:gs>
              <a:gs pos="100000">
                <a:schemeClr val="accent6">
                  <a:hueOff val="594106"/>
                  <a:lumOff val="50813"/>
                </a:schemeClr>
              </a:gs>
            </a:gsLst>
            <a:lin ang="16200000"/>
          </a:gradFill>
          <a:ln>
            <a:solidFill>
              <a:srgbClr val="00B8E0"/>
            </a:solidFill>
          </a:ln>
          <a:effectLst>
            <a:outerShdw sx="100000" sy="100000" kx="0" ky="0" algn="b" rotWithShape="0" blurRad="38100" dist="20000" dir="5400000">
              <a:srgbClr val="000000">
                <a:alpha val="38000"/>
              </a:srgbClr>
            </a:outerShdw>
          </a:effectLst>
        </p:spPr>
        <p:txBody>
          <a:bodyPr lIns="45719" rIns="45719" anchor="ctr"/>
          <a:lstStyle/>
          <a:p>
            <a:pPr algn="ctr"/>
          </a:p>
        </p:txBody>
      </p:sp>
      <p:grpSp>
        <p:nvGrpSpPr>
          <p:cNvPr id="375" name="Multidocumento 19"/>
          <p:cNvGrpSpPr/>
          <p:nvPr/>
        </p:nvGrpSpPr>
        <p:grpSpPr>
          <a:xfrm>
            <a:off x="4831303" y="1100467"/>
            <a:ext cx="464025" cy="588966"/>
            <a:chOff x="0" y="0"/>
            <a:chExt cx="464024" cy="588965"/>
          </a:xfrm>
        </p:grpSpPr>
        <p:sp>
          <p:nvSpPr>
            <p:cNvPr id="373" name="Shape"/>
            <p:cNvSpPr/>
            <p:nvPr/>
          </p:nvSpPr>
          <p:spPr>
            <a:xfrm>
              <a:off x="0" y="0"/>
              <a:ext cx="464025" cy="588966"/>
            </a:xfrm>
            <a:custGeom>
              <a:avLst/>
              <a:gdLst/>
              <a:ahLst/>
              <a:cxnLst>
                <a:cxn ang="0">
                  <a:pos x="wd2" y="hd2"/>
                </a:cxn>
                <a:cxn ang="5400000">
                  <a:pos x="wd2" y="hd2"/>
                </a:cxn>
                <a:cxn ang="10800000">
                  <a:pos x="wd2" y="hd2"/>
                </a:cxn>
                <a:cxn ang="16200000">
                  <a:pos x="wd2" y="hd2"/>
                </a:cxn>
              </a:cxnLst>
              <a:rect l="0" t="0" r="r" b="b"/>
              <a:pathLst>
                <a:path w="21600" h="19777" fill="norm" stroke="1" extrusionOk="0">
                  <a:moveTo>
                    <a:pt x="0" y="19068"/>
                  </a:moveTo>
                  <a:cubicBezTo>
                    <a:pt x="9298" y="21600"/>
                    <a:pt x="9298" y="16535"/>
                    <a:pt x="18595" y="16535"/>
                  </a:cubicBezTo>
                  <a:lnTo>
                    <a:pt x="18595" y="3372"/>
                  </a:lnTo>
                  <a:lnTo>
                    <a:pt x="0" y="3372"/>
                  </a:lnTo>
                  <a:close/>
                  <a:moveTo>
                    <a:pt x="1532" y="3372"/>
                  </a:moveTo>
                  <a:lnTo>
                    <a:pt x="1532" y="1665"/>
                  </a:lnTo>
                  <a:lnTo>
                    <a:pt x="20000" y="1665"/>
                  </a:lnTo>
                  <a:lnTo>
                    <a:pt x="20000" y="14911"/>
                  </a:lnTo>
                  <a:cubicBezTo>
                    <a:pt x="19298" y="14911"/>
                    <a:pt x="18595" y="15003"/>
                    <a:pt x="18595" y="15003"/>
                  </a:cubicBezTo>
                  <a:lnTo>
                    <a:pt x="18595" y="3372"/>
                  </a:lnTo>
                  <a:close/>
                  <a:moveTo>
                    <a:pt x="2972" y="1665"/>
                  </a:moveTo>
                  <a:lnTo>
                    <a:pt x="2972" y="0"/>
                  </a:lnTo>
                  <a:lnTo>
                    <a:pt x="21600" y="0"/>
                  </a:lnTo>
                  <a:lnTo>
                    <a:pt x="21600" y="13205"/>
                  </a:lnTo>
                  <a:cubicBezTo>
                    <a:pt x="20800" y="13205"/>
                    <a:pt x="20000" y="13274"/>
                    <a:pt x="20000" y="13274"/>
                  </a:cubicBezTo>
                  <a:lnTo>
                    <a:pt x="20000" y="1665"/>
                  </a:lnTo>
                  <a:close/>
                </a:path>
              </a:pathLst>
            </a:cu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74" name="Shape"/>
            <p:cNvSpPr/>
            <p:nvPr/>
          </p:nvSpPr>
          <p:spPr>
            <a:xfrm>
              <a:off x="0" y="0"/>
              <a:ext cx="464025" cy="588966"/>
            </a:xfrm>
            <a:custGeom>
              <a:avLst/>
              <a:gdLst/>
              <a:ahLst/>
              <a:cxnLst>
                <a:cxn ang="0">
                  <a:pos x="wd2" y="hd2"/>
                </a:cxn>
                <a:cxn ang="5400000">
                  <a:pos x="wd2" y="hd2"/>
                </a:cxn>
                <a:cxn ang="10800000">
                  <a:pos x="wd2" y="hd2"/>
                </a:cxn>
                <a:cxn ang="16200000">
                  <a:pos x="wd2" y="hd2"/>
                </a:cxn>
              </a:cxnLst>
              <a:rect l="0" t="0" r="r" b="b"/>
              <a:pathLst>
                <a:path w="21600" h="19777" fill="norm" stroke="1" extrusionOk="0">
                  <a:moveTo>
                    <a:pt x="0" y="3372"/>
                  </a:moveTo>
                  <a:lnTo>
                    <a:pt x="18595" y="3372"/>
                  </a:lnTo>
                  <a:lnTo>
                    <a:pt x="18595" y="16535"/>
                  </a:lnTo>
                  <a:cubicBezTo>
                    <a:pt x="9298" y="16535"/>
                    <a:pt x="9298" y="21600"/>
                    <a:pt x="0" y="19068"/>
                  </a:cubicBezTo>
                  <a:close/>
                  <a:moveTo>
                    <a:pt x="1532" y="3372"/>
                  </a:moveTo>
                  <a:lnTo>
                    <a:pt x="1532" y="1665"/>
                  </a:lnTo>
                  <a:lnTo>
                    <a:pt x="20000" y="1665"/>
                  </a:lnTo>
                  <a:lnTo>
                    <a:pt x="20000" y="14911"/>
                  </a:lnTo>
                  <a:cubicBezTo>
                    <a:pt x="19298" y="14911"/>
                    <a:pt x="18595" y="15003"/>
                    <a:pt x="18595" y="15003"/>
                  </a:cubicBezTo>
                  <a:moveTo>
                    <a:pt x="2972" y="1665"/>
                  </a:moveTo>
                  <a:lnTo>
                    <a:pt x="2972" y="0"/>
                  </a:lnTo>
                  <a:lnTo>
                    <a:pt x="21600" y="0"/>
                  </a:lnTo>
                  <a:lnTo>
                    <a:pt x="21600" y="13205"/>
                  </a:lnTo>
                  <a:cubicBezTo>
                    <a:pt x="20800" y="13205"/>
                    <a:pt x="20000" y="13274"/>
                    <a:pt x="20000" y="13274"/>
                  </a:cubicBezTo>
                </a:path>
              </a:pathLst>
            </a:custGeom>
            <a:noFill/>
            <a:ln w="25400" cap="flat">
              <a:solidFill>
                <a:srgbClr val="B18E00"/>
              </a:solidFill>
              <a:prstDash val="solid"/>
              <a:round/>
            </a:ln>
            <a:effectLst/>
          </p:spPr>
          <p:txBody>
            <a:bodyPr wrap="square" lIns="45719" tIns="45719" rIns="45719" bIns="45719" numCol="1" anchor="ctr">
              <a:noAutofit/>
            </a:bodyPr>
            <a:lstStyle/>
            <a:p>
              <a:pPr algn="ctr">
                <a:defRPr>
                  <a:solidFill>
                    <a:srgbClr val="FFFFFF"/>
                  </a:solidFill>
                </a:defRPr>
              </a:pPr>
            </a:p>
          </p:txBody>
        </p:sp>
      </p:grpSp>
      <p:sp>
        <p:nvSpPr>
          <p:cNvPr id="404" name="Conector angular 21"/>
          <p:cNvSpPr/>
          <p:nvPr/>
        </p:nvSpPr>
        <p:spPr>
          <a:xfrm>
            <a:off x="4279900" y="1365250"/>
            <a:ext cx="782320" cy="5435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093"/>
                </a:moveTo>
                <a:lnTo>
                  <a:pt x="0" y="0"/>
                </a:lnTo>
                <a:lnTo>
                  <a:pt x="11992" y="0"/>
                </a:lnTo>
                <a:lnTo>
                  <a:pt x="11992" y="21600"/>
                </a:lnTo>
                <a:lnTo>
                  <a:pt x="21600" y="21600"/>
                </a:lnTo>
                <a:lnTo>
                  <a:pt x="21600" y="11507"/>
                </a:lnTo>
              </a:path>
            </a:pathLst>
          </a:custGeom>
          <a:ln w="25400">
            <a:solidFill>
              <a:schemeClr val="accent1"/>
            </a:solidFill>
            <a:tailEnd type="triangle"/>
          </a:ln>
          <a:effectLst>
            <a:outerShdw sx="100000" sy="100000" kx="0" ky="0" algn="b" rotWithShape="0" blurRad="38100" dist="20000" dir="5400000">
              <a:srgbClr val="000000">
                <a:alpha val="38000"/>
              </a:srgbClr>
            </a:outerShdw>
          </a:effectLst>
        </p:spPr>
        <p:txBody>
          <a:bodyPr/>
          <a:lstStyle/>
          <a:p>
            <a:pPr/>
          </a:p>
        </p:txBody>
      </p:sp>
      <p:grpSp>
        <p:nvGrpSpPr>
          <p:cNvPr id="380" name="Flecha curvada hacia la izquierda 30"/>
          <p:cNvGrpSpPr/>
          <p:nvPr/>
        </p:nvGrpSpPr>
        <p:grpSpPr>
          <a:xfrm>
            <a:off x="3376874" y="1732276"/>
            <a:ext cx="227097" cy="424433"/>
            <a:chOff x="0" y="0"/>
            <a:chExt cx="227095" cy="424431"/>
          </a:xfrm>
        </p:grpSpPr>
        <p:sp>
          <p:nvSpPr>
            <p:cNvPr id="377" name="Shape"/>
            <p:cNvSpPr/>
            <p:nvPr/>
          </p:nvSpPr>
          <p:spPr>
            <a:xfrm>
              <a:off x="0" y="0"/>
              <a:ext cx="227096" cy="424432"/>
            </a:xfrm>
            <a:custGeom>
              <a:avLst/>
              <a:gdLst/>
              <a:ahLst/>
              <a:cxnLst>
                <a:cxn ang="0">
                  <a:pos x="wd2" y="hd2"/>
                </a:cxn>
                <a:cxn ang="5400000">
                  <a:pos x="wd2" y="hd2"/>
                </a:cxn>
                <a:cxn ang="10800000">
                  <a:pos x="wd2" y="hd2"/>
                </a:cxn>
                <a:cxn ang="16200000">
                  <a:pos x="wd2" y="hd2"/>
                </a:cxn>
              </a:cxnLst>
              <a:rect l="0" t="0" r="r" b="b"/>
              <a:pathLst>
                <a:path w="20157" h="21600" fill="norm" stroke="1" extrusionOk="0">
                  <a:moveTo>
                    <a:pt x="0" y="18990"/>
                  </a:moveTo>
                  <a:lnTo>
                    <a:pt x="5039" y="15822"/>
                  </a:lnTo>
                  <a:lnTo>
                    <a:pt x="5039" y="17267"/>
                  </a:lnTo>
                  <a:cubicBezTo>
                    <a:pt x="12751" y="16400"/>
                    <a:pt x="18568" y="13637"/>
                    <a:pt x="19879" y="10217"/>
                  </a:cubicBezTo>
                  <a:cubicBezTo>
                    <a:pt x="21600" y="14704"/>
                    <a:pt x="15157" y="19018"/>
                    <a:pt x="5039" y="20156"/>
                  </a:cubicBezTo>
                  <a:lnTo>
                    <a:pt x="5039" y="21600"/>
                  </a:lnTo>
                  <a:close/>
                  <a:moveTo>
                    <a:pt x="20154" y="11662"/>
                  </a:moveTo>
                  <a:cubicBezTo>
                    <a:pt x="20154" y="6817"/>
                    <a:pt x="11131" y="2889"/>
                    <a:pt x="0" y="2889"/>
                  </a:cubicBezTo>
                  <a:lnTo>
                    <a:pt x="0" y="0"/>
                  </a:lnTo>
                  <a:cubicBezTo>
                    <a:pt x="11131" y="0"/>
                    <a:pt x="20154" y="3928"/>
                    <a:pt x="20154" y="8773"/>
                  </a:cubicBezTo>
                  <a:close/>
                </a:path>
              </a:pathLst>
            </a:custGeom>
            <a:gradFill flip="none" rotWithShape="1">
              <a:gsLst>
                <a:gs pos="0">
                  <a:srgbClr val="004BC3"/>
                </a:gs>
                <a:gs pos="100000">
                  <a:schemeClr val="accent1">
                    <a:hueOff val="757772"/>
                    <a:satOff val="16410"/>
                    <a:lumOff val="41612"/>
                  </a:schemeClr>
                </a:gs>
              </a:gsLst>
              <a:lin ang="16200000" scaled="0"/>
            </a:gradFill>
            <a:ln w="12700" cap="flat">
              <a:noFill/>
              <a:miter lim="400000"/>
            </a:ln>
            <a:effectLst>
              <a:outerShdw sx="100000" sy="100000" kx="0" ky="0" algn="b" rotWithShape="0" blurRad="38100" dist="23000" dir="5400000">
                <a:srgbClr val="000000">
                  <a:alpha val="35000"/>
                </a:srgbClr>
              </a:outerShdw>
            </a:effectLst>
          </p:spPr>
          <p:txBody>
            <a:bodyPr wrap="square" lIns="45719" tIns="45719" rIns="45719" bIns="45719" numCol="1" anchor="ctr">
              <a:noAutofit/>
            </a:bodyPr>
            <a:lstStyle/>
            <a:p>
              <a:pPr algn="ctr"/>
            </a:p>
          </p:txBody>
        </p:sp>
        <p:sp>
          <p:nvSpPr>
            <p:cNvPr id="378" name="Shape"/>
            <p:cNvSpPr/>
            <p:nvPr/>
          </p:nvSpPr>
          <p:spPr>
            <a:xfrm>
              <a:off x="0" y="0"/>
              <a:ext cx="227069" cy="2291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21600" y="12626"/>
                    <a:pt x="11929" y="5351"/>
                    <a:pt x="0" y="5351"/>
                  </a:cubicBezTo>
                  <a:lnTo>
                    <a:pt x="0" y="0"/>
                  </a:lnTo>
                  <a:cubicBezTo>
                    <a:pt x="11929" y="0"/>
                    <a:pt x="21600" y="7275"/>
                    <a:pt x="21600" y="16249"/>
                  </a:cubicBez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p>
          </p:txBody>
        </p:sp>
        <p:sp>
          <p:nvSpPr>
            <p:cNvPr id="379" name="Line"/>
            <p:cNvSpPr/>
            <p:nvPr/>
          </p:nvSpPr>
          <p:spPr>
            <a:xfrm>
              <a:off x="0" y="0"/>
              <a:ext cx="227069" cy="424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662"/>
                  </a:moveTo>
                  <a:cubicBezTo>
                    <a:pt x="21600" y="6817"/>
                    <a:pt x="11929" y="2889"/>
                    <a:pt x="0" y="2889"/>
                  </a:cubicBezTo>
                  <a:lnTo>
                    <a:pt x="0" y="0"/>
                  </a:lnTo>
                  <a:cubicBezTo>
                    <a:pt x="11929" y="0"/>
                    <a:pt x="21600" y="3928"/>
                    <a:pt x="21600" y="8773"/>
                  </a:cubicBezTo>
                  <a:lnTo>
                    <a:pt x="21600" y="11662"/>
                  </a:lnTo>
                  <a:cubicBezTo>
                    <a:pt x="21600" y="15662"/>
                    <a:pt x="14937" y="19155"/>
                    <a:pt x="5400" y="20156"/>
                  </a:cubicBezTo>
                  <a:lnTo>
                    <a:pt x="5400" y="21600"/>
                  </a:lnTo>
                  <a:lnTo>
                    <a:pt x="0" y="18990"/>
                  </a:lnTo>
                  <a:lnTo>
                    <a:pt x="5400" y="15822"/>
                  </a:lnTo>
                  <a:lnTo>
                    <a:pt x="5400" y="17267"/>
                  </a:lnTo>
                  <a:cubicBezTo>
                    <a:pt x="13666" y="16400"/>
                    <a:pt x="19899" y="13637"/>
                    <a:pt x="21305" y="10217"/>
                  </a:cubicBezTo>
                </a:path>
              </a:pathLst>
            </a:custGeom>
            <a:noFill/>
            <a:ln w="9525" cap="flat">
              <a:solidFill>
                <a:srgbClr val="0C4CB3"/>
              </a:solidFill>
              <a:prstDash val="solid"/>
              <a:round/>
            </a:ln>
            <a:effectLst/>
          </p:spPr>
          <p:txBody>
            <a:bodyPr wrap="square" lIns="45719" tIns="45719" rIns="45719" bIns="45719" numCol="1" anchor="ctr">
              <a:noAutofit/>
            </a:bodyPr>
            <a:lstStyle/>
            <a:p>
              <a:pPr algn="ctr"/>
            </a:p>
          </p:txBody>
        </p:sp>
      </p:grpSp>
      <p:grpSp>
        <p:nvGrpSpPr>
          <p:cNvPr id="384" name="Flecha curvada hacia la derecha 31"/>
          <p:cNvGrpSpPr/>
          <p:nvPr/>
        </p:nvGrpSpPr>
        <p:grpSpPr>
          <a:xfrm>
            <a:off x="3020146" y="1742320"/>
            <a:ext cx="267357" cy="414787"/>
            <a:chOff x="0" y="0"/>
            <a:chExt cx="267355" cy="414786"/>
          </a:xfrm>
        </p:grpSpPr>
        <p:sp>
          <p:nvSpPr>
            <p:cNvPr id="381" name="Shape"/>
            <p:cNvSpPr/>
            <p:nvPr/>
          </p:nvSpPr>
          <p:spPr>
            <a:xfrm>
              <a:off x="0" y="0"/>
              <a:ext cx="267356" cy="414787"/>
            </a:xfrm>
            <a:custGeom>
              <a:avLst/>
              <a:gdLst/>
              <a:ahLst/>
              <a:cxnLst>
                <a:cxn ang="0">
                  <a:pos x="wd2" y="hd2"/>
                </a:cxn>
                <a:cxn ang="5400000">
                  <a:pos x="wd2" y="hd2"/>
                </a:cxn>
                <a:cxn ang="10800000">
                  <a:pos x="wd2" y="hd2"/>
                </a:cxn>
                <a:cxn ang="16200000">
                  <a:pos x="wd2" y="hd2"/>
                </a:cxn>
              </a:cxnLst>
              <a:rect l="0" t="0" r="r" b="b"/>
              <a:pathLst>
                <a:path w="19760" h="21600" fill="norm" stroke="1" extrusionOk="0">
                  <a:moveTo>
                    <a:pt x="5" y="8322"/>
                  </a:moveTo>
                  <a:cubicBezTo>
                    <a:pt x="5" y="12117"/>
                    <a:pt x="6099" y="15431"/>
                    <a:pt x="14821" y="16380"/>
                  </a:cubicBezTo>
                  <a:lnTo>
                    <a:pt x="14821" y="14640"/>
                  </a:lnTo>
                  <a:lnTo>
                    <a:pt x="19760" y="18384"/>
                  </a:lnTo>
                  <a:lnTo>
                    <a:pt x="14821" y="21600"/>
                  </a:lnTo>
                  <a:lnTo>
                    <a:pt x="14821" y="19860"/>
                  </a:lnTo>
                  <a:lnTo>
                    <a:pt x="14821" y="19860"/>
                  </a:lnTo>
                  <a:cubicBezTo>
                    <a:pt x="6099" y="18911"/>
                    <a:pt x="5" y="15597"/>
                    <a:pt x="5" y="11802"/>
                  </a:cubicBezTo>
                  <a:close/>
                  <a:moveTo>
                    <a:pt x="19760" y="3480"/>
                  </a:moveTo>
                  <a:cubicBezTo>
                    <a:pt x="10441" y="3480"/>
                    <a:pt x="2389" y="6223"/>
                    <a:pt x="441" y="10062"/>
                  </a:cubicBezTo>
                  <a:lnTo>
                    <a:pt x="441" y="10062"/>
                  </a:lnTo>
                  <a:cubicBezTo>
                    <a:pt x="-1840" y="5568"/>
                    <a:pt x="4960" y="1145"/>
                    <a:pt x="15630" y="184"/>
                  </a:cubicBezTo>
                  <a:cubicBezTo>
                    <a:pt x="16987" y="62"/>
                    <a:pt x="18372" y="0"/>
                    <a:pt x="19760" y="0"/>
                  </a:cubicBezTo>
                  <a:close/>
                </a:path>
              </a:pathLst>
            </a:custGeom>
            <a:gradFill flip="none" rotWithShape="1">
              <a:gsLst>
                <a:gs pos="0">
                  <a:srgbClr val="004BC3"/>
                </a:gs>
                <a:gs pos="100000">
                  <a:schemeClr val="accent1">
                    <a:hueOff val="757772"/>
                    <a:satOff val="16410"/>
                    <a:lumOff val="41612"/>
                  </a:schemeClr>
                </a:gs>
              </a:gsLst>
              <a:lin ang="16200000" scaled="0"/>
            </a:gradFill>
            <a:ln w="12700" cap="flat">
              <a:noFill/>
              <a:miter lim="400000"/>
            </a:ln>
            <a:effectLst>
              <a:outerShdw sx="100000" sy="100000" kx="0" ky="0" algn="b" rotWithShape="0" blurRad="38100" dist="23000" dir="5400000">
                <a:srgbClr val="000000">
                  <a:alpha val="35000"/>
                </a:srgbClr>
              </a:outerShdw>
            </a:effectLst>
          </p:spPr>
          <p:txBody>
            <a:bodyPr wrap="square" lIns="45719" tIns="45719" rIns="45719" bIns="45719" numCol="1" anchor="ctr">
              <a:noAutofit/>
            </a:bodyPr>
            <a:lstStyle/>
            <a:p>
              <a:pPr algn="ctr"/>
            </a:p>
          </p:txBody>
        </p:sp>
        <p:sp>
          <p:nvSpPr>
            <p:cNvPr id="382" name="Shape"/>
            <p:cNvSpPr/>
            <p:nvPr/>
          </p:nvSpPr>
          <p:spPr>
            <a:xfrm>
              <a:off x="0" y="0"/>
              <a:ext cx="267356" cy="193225"/>
            </a:xfrm>
            <a:custGeom>
              <a:avLst/>
              <a:gdLst/>
              <a:ahLst/>
              <a:cxnLst>
                <a:cxn ang="0">
                  <a:pos x="wd2" y="hd2"/>
                </a:cxn>
                <a:cxn ang="5400000">
                  <a:pos x="wd2" y="hd2"/>
                </a:cxn>
                <a:cxn ang="10800000">
                  <a:pos x="wd2" y="hd2"/>
                </a:cxn>
                <a:cxn ang="16200000">
                  <a:pos x="wd2" y="hd2"/>
                </a:cxn>
              </a:cxnLst>
              <a:rect l="0" t="0" r="r" b="b"/>
              <a:pathLst>
                <a:path w="19760" h="21600" fill="norm" stroke="1" extrusionOk="0">
                  <a:moveTo>
                    <a:pt x="19760" y="7470"/>
                  </a:moveTo>
                  <a:cubicBezTo>
                    <a:pt x="10441" y="7470"/>
                    <a:pt x="2389" y="13359"/>
                    <a:pt x="441" y="21600"/>
                  </a:cubicBezTo>
                  <a:lnTo>
                    <a:pt x="441" y="21600"/>
                  </a:lnTo>
                  <a:cubicBezTo>
                    <a:pt x="-1840" y="11952"/>
                    <a:pt x="4960" y="2458"/>
                    <a:pt x="15630" y="395"/>
                  </a:cubicBezTo>
                  <a:cubicBezTo>
                    <a:pt x="16987" y="132"/>
                    <a:pt x="18372" y="0"/>
                    <a:pt x="19760" y="0"/>
                  </a:cubicBez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p>
          </p:txBody>
        </p:sp>
        <p:sp>
          <p:nvSpPr>
            <p:cNvPr id="383" name="Line"/>
            <p:cNvSpPr/>
            <p:nvPr/>
          </p:nvSpPr>
          <p:spPr>
            <a:xfrm>
              <a:off x="55" y="0"/>
              <a:ext cx="267301" cy="4147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322"/>
                  </a:moveTo>
                  <a:cubicBezTo>
                    <a:pt x="0" y="12117"/>
                    <a:pt x="6663" y="15431"/>
                    <a:pt x="16200" y="16380"/>
                  </a:cubicBezTo>
                  <a:lnTo>
                    <a:pt x="16200" y="14640"/>
                  </a:lnTo>
                  <a:lnTo>
                    <a:pt x="21600" y="18384"/>
                  </a:lnTo>
                  <a:lnTo>
                    <a:pt x="16200" y="21600"/>
                  </a:lnTo>
                  <a:lnTo>
                    <a:pt x="16200" y="19860"/>
                  </a:lnTo>
                  <a:lnTo>
                    <a:pt x="16200" y="19860"/>
                  </a:lnTo>
                  <a:cubicBezTo>
                    <a:pt x="6663" y="18911"/>
                    <a:pt x="0" y="15597"/>
                    <a:pt x="0" y="11802"/>
                  </a:cubicBezTo>
                  <a:lnTo>
                    <a:pt x="0" y="8322"/>
                  </a:lnTo>
                  <a:cubicBezTo>
                    <a:pt x="0" y="3726"/>
                    <a:pt x="9671" y="0"/>
                    <a:pt x="21600" y="0"/>
                  </a:cubicBezTo>
                  <a:lnTo>
                    <a:pt x="21600" y="3480"/>
                  </a:lnTo>
                  <a:cubicBezTo>
                    <a:pt x="11411" y="3480"/>
                    <a:pt x="2608" y="6223"/>
                    <a:pt x="477" y="10062"/>
                  </a:cubicBezTo>
                </a:path>
              </a:pathLst>
            </a:custGeom>
            <a:noFill/>
            <a:ln w="9525" cap="flat">
              <a:solidFill>
                <a:srgbClr val="0C4CB3"/>
              </a:solidFill>
              <a:prstDash val="solid"/>
              <a:round/>
            </a:ln>
            <a:effectLst/>
          </p:spPr>
          <p:txBody>
            <a:bodyPr wrap="square" lIns="45719" tIns="45719" rIns="45719" bIns="45719" numCol="1" anchor="ctr">
              <a:noAutofit/>
            </a:bodyPr>
            <a:lstStyle/>
            <a:p>
              <a:pPr algn="ctr"/>
            </a:p>
          </p:txBody>
        </p:sp>
      </p:grpSp>
      <p:grpSp>
        <p:nvGrpSpPr>
          <p:cNvPr id="387" name="Elipse 33"/>
          <p:cNvGrpSpPr/>
          <p:nvPr/>
        </p:nvGrpSpPr>
        <p:grpSpPr>
          <a:xfrm>
            <a:off x="3118703" y="2376299"/>
            <a:ext cx="337599" cy="440245"/>
            <a:chOff x="0" y="0"/>
            <a:chExt cx="337597" cy="440244"/>
          </a:xfrm>
        </p:grpSpPr>
        <p:sp>
          <p:nvSpPr>
            <p:cNvPr id="385" name="Oval"/>
            <p:cNvSpPr/>
            <p:nvPr/>
          </p:nvSpPr>
          <p:spPr>
            <a:xfrm>
              <a:off x="0" y="-1"/>
              <a:ext cx="337598" cy="440246"/>
            </a:xfrm>
            <a:prstGeom prst="ellipse">
              <a:avLst/>
            </a:prstGeom>
            <a:gradFill flip="none" rotWithShape="1">
              <a:gsLst>
                <a:gs pos="0">
                  <a:srgbClr val="004BC3"/>
                </a:gs>
                <a:gs pos="100000">
                  <a:schemeClr val="accent1">
                    <a:hueOff val="757772"/>
                    <a:satOff val="16410"/>
                    <a:lumOff val="41612"/>
                  </a:schemeClr>
                </a:gs>
              </a:gsLst>
              <a:lin ang="16200000" scaled="0"/>
            </a:gradFill>
            <a:ln w="9525" cap="flat">
              <a:solidFill>
                <a:srgbClr val="0C4CB3"/>
              </a:solidFill>
              <a:prstDash val="solid"/>
              <a:round/>
            </a:ln>
            <a:effectLst>
              <a:outerShdw sx="100000" sy="100000" kx="0" ky="0" algn="b" rotWithShape="0" blurRad="38100" dist="23000" dir="5400000">
                <a:srgbClr val="000000">
                  <a:alpha val="35000"/>
                </a:srgbClr>
              </a:outerShdw>
            </a:effectLst>
          </p:spPr>
          <p:txBody>
            <a:bodyPr wrap="square" lIns="45719" tIns="45719" rIns="45719" bIns="45719" numCol="1" anchor="ctr">
              <a:noAutofit/>
            </a:bodyPr>
            <a:lstStyle/>
            <a:p>
              <a:pPr algn="ctr">
                <a:defRPr>
                  <a:solidFill>
                    <a:srgbClr val="FFFFFF"/>
                  </a:solidFill>
                </a:defRPr>
              </a:pPr>
            </a:p>
          </p:txBody>
        </p:sp>
        <p:sp>
          <p:nvSpPr>
            <p:cNvPr id="386" name="2"/>
            <p:cNvSpPr txBox="1"/>
            <p:nvPr/>
          </p:nvSpPr>
          <p:spPr>
            <a:xfrm>
              <a:off x="49439" y="34702"/>
              <a:ext cx="238720"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a:solidFill>
                    <a:srgbClr val="FFFFFF"/>
                  </a:solidFill>
                </a:defRPr>
              </a:lvl1pPr>
            </a:lstStyle>
            <a:p>
              <a:pPr/>
              <a:r>
                <a:t>2</a:t>
              </a:r>
            </a:p>
          </p:txBody>
        </p:sp>
      </p:grpSp>
      <p:sp>
        <p:nvSpPr>
          <p:cNvPr id="388" name="Rectángulo 32"/>
          <p:cNvSpPr txBox="1"/>
          <p:nvPr/>
        </p:nvSpPr>
        <p:spPr>
          <a:xfrm>
            <a:off x="4534463" y="2160675"/>
            <a:ext cx="1521729" cy="751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000"/>
            </a:lvl1pPr>
          </a:lstStyle>
          <a:p>
            <a:pPr/>
            <a:r>
              <a:t>Realizar el uso de las especies vedadas en el marco de un proyecto, obra o actividad</a:t>
            </a:r>
          </a:p>
        </p:txBody>
      </p:sp>
      <p:sp>
        <p:nvSpPr>
          <p:cNvPr id="389" name="Rectángulo 34"/>
          <p:cNvSpPr txBox="1"/>
          <p:nvPr/>
        </p:nvSpPr>
        <p:spPr>
          <a:xfrm>
            <a:off x="3003338" y="2859759"/>
            <a:ext cx="2876221" cy="1259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a:defRPr b="1" sz="2800">
                <a:solidFill>
                  <a:srgbClr val="FF0000"/>
                </a:solidFill>
              </a:defRPr>
            </a:pPr>
            <a:r>
              <a:t>X </a:t>
            </a:r>
            <a:r>
              <a:rPr b="0" sz="1600">
                <a:solidFill>
                  <a:srgbClr val="5B5B5E"/>
                </a:solidFill>
              </a:rPr>
              <a:t>Parágrafo 2 del artículo 125, </a:t>
            </a:r>
            <a:r>
              <a:rPr sz="1600"/>
              <a:t>eliminó</a:t>
            </a:r>
            <a:r>
              <a:rPr b="0" sz="1600">
                <a:solidFill>
                  <a:srgbClr val="5B5B5E"/>
                </a:solidFill>
              </a:rPr>
              <a:t> la figura del trámite</a:t>
            </a:r>
            <a:endParaRPr b="0" sz="1600">
              <a:solidFill>
                <a:srgbClr val="5B5B5E"/>
              </a:solidFill>
            </a:endParaRPr>
          </a:p>
          <a:p>
            <a:pPr algn="just">
              <a:defRPr sz="1600"/>
            </a:pPr>
            <a:r>
              <a:t>particular del levantamiento de veda</a:t>
            </a:r>
          </a:p>
        </p:txBody>
      </p:sp>
      <p:pic>
        <p:nvPicPr>
          <p:cNvPr id="390" name="Picture 2" descr="Picture 2"/>
          <p:cNvPicPr>
            <a:picLocks noChangeAspect="1"/>
          </p:cNvPicPr>
          <p:nvPr/>
        </p:nvPicPr>
        <p:blipFill>
          <a:blip r:embed="rId4">
            <a:extLst/>
          </a:blip>
          <a:stretch>
            <a:fillRect/>
          </a:stretch>
        </p:blipFill>
        <p:spPr>
          <a:xfrm>
            <a:off x="3902797" y="2108447"/>
            <a:ext cx="793937" cy="793937"/>
          </a:xfrm>
          <a:prstGeom prst="rect">
            <a:avLst/>
          </a:prstGeom>
          <a:ln w="12700">
            <a:miter lim="400000"/>
          </a:ln>
        </p:spPr>
      </p:pic>
      <p:sp>
        <p:nvSpPr>
          <p:cNvPr id="391" name="Rectángulo 37"/>
          <p:cNvSpPr/>
          <p:nvPr/>
        </p:nvSpPr>
        <p:spPr>
          <a:xfrm>
            <a:off x="6576538" y="945857"/>
            <a:ext cx="594665" cy="283788"/>
          </a:xfrm>
          <a:prstGeom prst="rect">
            <a:avLst/>
          </a:prstGeom>
          <a:gradFill>
            <a:gsLst>
              <a:gs pos="0">
                <a:srgbClr val="5B5B5E"/>
              </a:gs>
              <a:gs pos="100000">
                <a:srgbClr val="C2C2C4"/>
              </a:gs>
            </a:gsLst>
            <a:lin ang="16200000"/>
          </a:gradFill>
          <a:ln>
            <a:solidFill>
              <a:srgbClr val="59595C"/>
            </a:solidFill>
          </a:ln>
          <a:effectLst>
            <a:outerShdw sx="100000" sy="100000" kx="0" ky="0" algn="b" rotWithShape="0" blurRad="38100" dist="23000" dir="5400000">
              <a:srgbClr val="000000">
                <a:alpha val="35000"/>
              </a:srgbClr>
            </a:outerShdw>
          </a:effectLst>
        </p:spPr>
        <p:txBody>
          <a:bodyPr lIns="45719" rIns="45719" anchor="ctr"/>
          <a:lstStyle/>
          <a:p>
            <a:pPr algn="ctr">
              <a:defRPr>
                <a:solidFill>
                  <a:srgbClr val="FFFFFF"/>
                </a:solidFill>
              </a:defRPr>
            </a:pPr>
          </a:p>
        </p:txBody>
      </p:sp>
      <p:sp>
        <p:nvSpPr>
          <p:cNvPr id="392" name="Conector angular 38"/>
          <p:cNvSpPr/>
          <p:nvPr/>
        </p:nvSpPr>
        <p:spPr>
          <a:xfrm flipH="1" rot="16200000">
            <a:off x="6644195" y="1360500"/>
            <a:ext cx="459353" cy="1523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ln w="25400">
            <a:solidFill>
              <a:schemeClr val="accent1"/>
            </a:solidFill>
            <a:tailEnd type="triangle"/>
          </a:ln>
          <a:effectLst>
            <a:outerShdw sx="100000" sy="100000" kx="0" ky="0" algn="b" rotWithShape="0" blurRad="38100" dist="20000" dir="5400000">
              <a:srgbClr val="000000">
                <a:alpha val="38000"/>
              </a:srgbClr>
            </a:outerShdw>
          </a:effectLst>
        </p:spPr>
        <p:txBody>
          <a:bodyPr lIns="45719" rIns="45719" anchor="ctr"/>
          <a:lstStyle/>
          <a:p>
            <a:pPr/>
          </a:p>
        </p:txBody>
      </p:sp>
      <p:sp>
        <p:nvSpPr>
          <p:cNvPr id="393" name="Rectángulo redondeado 39"/>
          <p:cNvSpPr/>
          <p:nvPr/>
        </p:nvSpPr>
        <p:spPr>
          <a:xfrm>
            <a:off x="6797672" y="1718689"/>
            <a:ext cx="638676" cy="234289"/>
          </a:xfrm>
          <a:prstGeom prst="roundRect">
            <a:avLst>
              <a:gd name="adj" fmla="val 16667"/>
            </a:avLst>
          </a:prstGeom>
          <a:gradFill>
            <a:gsLst>
              <a:gs pos="0">
                <a:srgbClr val="004BC3"/>
              </a:gs>
              <a:gs pos="100000">
                <a:schemeClr val="accent1">
                  <a:hueOff val="757772"/>
                  <a:satOff val="16410"/>
                  <a:lumOff val="41612"/>
                </a:schemeClr>
              </a:gs>
            </a:gsLst>
            <a:lin ang="16200000"/>
          </a:gradFill>
          <a:ln>
            <a:solidFill>
              <a:srgbClr val="0C4CB3"/>
            </a:solidFill>
          </a:ln>
          <a:effectLst>
            <a:outerShdw sx="100000" sy="100000" kx="0" ky="0" algn="b" rotWithShape="0" blurRad="38100" dist="23000" dir="5400000">
              <a:srgbClr val="000000">
                <a:alpha val="35000"/>
              </a:srgbClr>
            </a:outerShdw>
          </a:effectLst>
        </p:spPr>
        <p:txBody>
          <a:bodyPr lIns="45719" rIns="45719" anchor="ctr"/>
          <a:lstStyle/>
          <a:p>
            <a:pPr algn="ctr">
              <a:defRPr>
                <a:solidFill>
                  <a:srgbClr val="FFFFFF"/>
                </a:solidFill>
              </a:defRPr>
            </a:pPr>
          </a:p>
        </p:txBody>
      </p:sp>
      <p:grpSp>
        <p:nvGrpSpPr>
          <p:cNvPr id="396" name="Multidocumento 40"/>
          <p:cNvGrpSpPr/>
          <p:nvPr/>
        </p:nvGrpSpPr>
        <p:grpSpPr>
          <a:xfrm>
            <a:off x="7668359" y="1250485"/>
            <a:ext cx="464025" cy="481463"/>
            <a:chOff x="0" y="0"/>
            <a:chExt cx="464024" cy="481461"/>
          </a:xfrm>
        </p:grpSpPr>
        <p:sp>
          <p:nvSpPr>
            <p:cNvPr id="394" name="Shape"/>
            <p:cNvSpPr/>
            <p:nvPr/>
          </p:nvSpPr>
          <p:spPr>
            <a:xfrm>
              <a:off x="0" y="0"/>
              <a:ext cx="464025" cy="481462"/>
            </a:xfrm>
            <a:custGeom>
              <a:avLst/>
              <a:gdLst/>
              <a:ahLst/>
              <a:cxnLst>
                <a:cxn ang="0">
                  <a:pos x="wd2" y="hd2"/>
                </a:cxn>
                <a:cxn ang="5400000">
                  <a:pos x="wd2" y="hd2"/>
                </a:cxn>
                <a:cxn ang="10800000">
                  <a:pos x="wd2" y="hd2"/>
                </a:cxn>
                <a:cxn ang="16200000">
                  <a:pos x="wd2" y="hd2"/>
                </a:cxn>
              </a:cxnLst>
              <a:rect l="0" t="0" r="r" b="b"/>
              <a:pathLst>
                <a:path w="21600" h="19777" fill="norm" stroke="1" extrusionOk="0">
                  <a:moveTo>
                    <a:pt x="0" y="19068"/>
                  </a:moveTo>
                  <a:cubicBezTo>
                    <a:pt x="9298" y="21600"/>
                    <a:pt x="9298" y="16535"/>
                    <a:pt x="18595" y="16535"/>
                  </a:cubicBezTo>
                  <a:lnTo>
                    <a:pt x="18595" y="3372"/>
                  </a:lnTo>
                  <a:lnTo>
                    <a:pt x="0" y="3372"/>
                  </a:lnTo>
                  <a:close/>
                  <a:moveTo>
                    <a:pt x="1532" y="3372"/>
                  </a:moveTo>
                  <a:lnTo>
                    <a:pt x="1532" y="1665"/>
                  </a:lnTo>
                  <a:lnTo>
                    <a:pt x="20000" y="1665"/>
                  </a:lnTo>
                  <a:lnTo>
                    <a:pt x="20000" y="14911"/>
                  </a:lnTo>
                  <a:cubicBezTo>
                    <a:pt x="19298" y="14911"/>
                    <a:pt x="18595" y="15003"/>
                    <a:pt x="18595" y="15003"/>
                  </a:cubicBezTo>
                  <a:lnTo>
                    <a:pt x="18595" y="3372"/>
                  </a:lnTo>
                  <a:close/>
                  <a:moveTo>
                    <a:pt x="2972" y="1665"/>
                  </a:moveTo>
                  <a:lnTo>
                    <a:pt x="2972" y="0"/>
                  </a:lnTo>
                  <a:lnTo>
                    <a:pt x="21600" y="0"/>
                  </a:lnTo>
                  <a:lnTo>
                    <a:pt x="21600" y="13205"/>
                  </a:lnTo>
                  <a:cubicBezTo>
                    <a:pt x="20800" y="13205"/>
                    <a:pt x="20000" y="13274"/>
                    <a:pt x="20000" y="13274"/>
                  </a:cubicBezTo>
                  <a:lnTo>
                    <a:pt x="20000" y="1665"/>
                  </a:lnTo>
                  <a:close/>
                </a:path>
              </a:pathLst>
            </a:cu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95" name="Shape"/>
            <p:cNvSpPr/>
            <p:nvPr/>
          </p:nvSpPr>
          <p:spPr>
            <a:xfrm>
              <a:off x="0" y="0"/>
              <a:ext cx="464025" cy="481462"/>
            </a:xfrm>
            <a:custGeom>
              <a:avLst/>
              <a:gdLst/>
              <a:ahLst/>
              <a:cxnLst>
                <a:cxn ang="0">
                  <a:pos x="wd2" y="hd2"/>
                </a:cxn>
                <a:cxn ang="5400000">
                  <a:pos x="wd2" y="hd2"/>
                </a:cxn>
                <a:cxn ang="10800000">
                  <a:pos x="wd2" y="hd2"/>
                </a:cxn>
                <a:cxn ang="16200000">
                  <a:pos x="wd2" y="hd2"/>
                </a:cxn>
              </a:cxnLst>
              <a:rect l="0" t="0" r="r" b="b"/>
              <a:pathLst>
                <a:path w="21600" h="19777" fill="norm" stroke="1" extrusionOk="0">
                  <a:moveTo>
                    <a:pt x="0" y="3372"/>
                  </a:moveTo>
                  <a:lnTo>
                    <a:pt x="18595" y="3372"/>
                  </a:lnTo>
                  <a:lnTo>
                    <a:pt x="18595" y="16535"/>
                  </a:lnTo>
                  <a:cubicBezTo>
                    <a:pt x="9298" y="16535"/>
                    <a:pt x="9298" y="21600"/>
                    <a:pt x="0" y="19068"/>
                  </a:cubicBezTo>
                  <a:close/>
                  <a:moveTo>
                    <a:pt x="1532" y="3372"/>
                  </a:moveTo>
                  <a:lnTo>
                    <a:pt x="1532" y="1665"/>
                  </a:lnTo>
                  <a:lnTo>
                    <a:pt x="20000" y="1665"/>
                  </a:lnTo>
                  <a:lnTo>
                    <a:pt x="20000" y="14911"/>
                  </a:lnTo>
                  <a:cubicBezTo>
                    <a:pt x="19298" y="14911"/>
                    <a:pt x="18595" y="15003"/>
                    <a:pt x="18595" y="15003"/>
                  </a:cubicBezTo>
                  <a:moveTo>
                    <a:pt x="2972" y="1665"/>
                  </a:moveTo>
                  <a:lnTo>
                    <a:pt x="2972" y="0"/>
                  </a:lnTo>
                  <a:lnTo>
                    <a:pt x="21600" y="0"/>
                  </a:lnTo>
                  <a:lnTo>
                    <a:pt x="21600" y="13205"/>
                  </a:lnTo>
                  <a:cubicBezTo>
                    <a:pt x="20800" y="13205"/>
                    <a:pt x="20000" y="13274"/>
                    <a:pt x="20000" y="13274"/>
                  </a:cubicBezTo>
                </a:path>
              </a:pathLst>
            </a:custGeom>
            <a:noFill/>
            <a:ln w="25400" cap="flat">
              <a:solidFill>
                <a:srgbClr val="9B381A"/>
              </a:solidFill>
              <a:prstDash val="solid"/>
              <a:round/>
            </a:ln>
            <a:effectLst/>
          </p:spPr>
          <p:txBody>
            <a:bodyPr wrap="square" lIns="45719" tIns="45719" rIns="45719" bIns="45719" numCol="1" anchor="ctr">
              <a:noAutofit/>
            </a:bodyPr>
            <a:lstStyle/>
            <a:p>
              <a:pPr algn="ctr">
                <a:defRPr>
                  <a:solidFill>
                    <a:srgbClr val="FFFFFF"/>
                  </a:solidFill>
                </a:defRPr>
              </a:pPr>
            </a:p>
          </p:txBody>
        </p:sp>
      </p:grpSp>
      <p:sp>
        <p:nvSpPr>
          <p:cNvPr id="405" name="Conector angular 41"/>
          <p:cNvSpPr/>
          <p:nvPr/>
        </p:nvSpPr>
        <p:spPr>
          <a:xfrm>
            <a:off x="7115810" y="1459230"/>
            <a:ext cx="783591" cy="5003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964"/>
                </a:moveTo>
                <a:lnTo>
                  <a:pt x="0" y="0"/>
                </a:lnTo>
                <a:lnTo>
                  <a:pt x="12008" y="0"/>
                </a:lnTo>
                <a:lnTo>
                  <a:pt x="12008" y="21600"/>
                </a:lnTo>
                <a:lnTo>
                  <a:pt x="21600" y="21600"/>
                </a:lnTo>
                <a:lnTo>
                  <a:pt x="21600" y="10636"/>
                </a:lnTo>
              </a:path>
            </a:pathLst>
          </a:custGeom>
          <a:ln w="25400">
            <a:solidFill>
              <a:schemeClr val="accent1"/>
            </a:solidFill>
            <a:tailEnd type="triangle"/>
          </a:ln>
          <a:effectLst>
            <a:outerShdw sx="100000" sy="100000" kx="0" ky="0" algn="b" rotWithShape="0" blurRad="38100" dist="20000" dir="5400000">
              <a:srgbClr val="000000">
                <a:alpha val="38000"/>
              </a:srgbClr>
            </a:outerShdw>
          </a:effectLst>
        </p:spPr>
        <p:txBody>
          <a:bodyPr/>
          <a:lstStyle/>
          <a:p>
            <a:pPr/>
          </a:p>
        </p:txBody>
      </p:sp>
      <p:sp>
        <p:nvSpPr>
          <p:cNvPr id="398" name="Rectángulo 35"/>
          <p:cNvSpPr txBox="1"/>
          <p:nvPr/>
        </p:nvSpPr>
        <p:spPr>
          <a:xfrm>
            <a:off x="6219668" y="2162181"/>
            <a:ext cx="2897385" cy="1297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a:defRPr sz="1600"/>
            </a:pPr>
            <a:r>
              <a:t>Incorporó dentro del paquete de</a:t>
            </a:r>
          </a:p>
          <a:p>
            <a:pPr algn="just">
              <a:defRPr sz="1600"/>
            </a:pPr>
            <a:r>
              <a:t>medidas de manejo a establecer en el marco de instrumento de manejo y control del proyecto, obra o actividad</a:t>
            </a:r>
          </a:p>
        </p:txBody>
      </p:sp>
      <p:sp>
        <p:nvSpPr>
          <p:cNvPr id="399" name="Más 42"/>
          <p:cNvSpPr/>
          <p:nvPr/>
        </p:nvSpPr>
        <p:spPr>
          <a:xfrm>
            <a:off x="6139918" y="1405786"/>
            <a:ext cx="464212" cy="5086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646"/>
                </a:moveTo>
                <a:lnTo>
                  <a:pt x="7344" y="7646"/>
                </a:lnTo>
                <a:lnTo>
                  <a:pt x="7344" y="0"/>
                </a:lnTo>
                <a:lnTo>
                  <a:pt x="14256" y="0"/>
                </a:lnTo>
                <a:lnTo>
                  <a:pt x="14256" y="7646"/>
                </a:lnTo>
                <a:lnTo>
                  <a:pt x="21600" y="7646"/>
                </a:lnTo>
                <a:lnTo>
                  <a:pt x="21600" y="13954"/>
                </a:lnTo>
                <a:lnTo>
                  <a:pt x="14256" y="13954"/>
                </a:lnTo>
                <a:lnTo>
                  <a:pt x="14256" y="21600"/>
                </a:lnTo>
                <a:lnTo>
                  <a:pt x="7344" y="21600"/>
                </a:lnTo>
                <a:lnTo>
                  <a:pt x="7344" y="13954"/>
                </a:lnTo>
                <a:lnTo>
                  <a:pt x="0" y="13954"/>
                </a:lnTo>
                <a:close/>
              </a:path>
            </a:pathLst>
          </a:custGeom>
          <a:solidFill>
            <a:schemeClr val="accent3"/>
          </a:solidFill>
          <a:ln w="25400">
            <a:solidFill>
              <a:srgbClr val="629146"/>
            </a:solidFill>
          </a:ln>
        </p:spPr>
        <p:txBody>
          <a:bodyPr lIns="45719" rIns="45719" anchor="ctr"/>
          <a:lstStyle/>
          <a:p>
            <a:pPr algn="ctr">
              <a:defRPr>
                <a:solidFill>
                  <a:srgbClr val="FFFFFF"/>
                </a:solidFill>
              </a:defRPr>
            </a:pPr>
          </a:p>
        </p:txBody>
      </p:sp>
      <p:grpSp>
        <p:nvGrpSpPr>
          <p:cNvPr id="402" name="Elipse 44"/>
          <p:cNvGrpSpPr/>
          <p:nvPr/>
        </p:nvGrpSpPr>
        <p:grpSpPr>
          <a:xfrm>
            <a:off x="8522365" y="810242"/>
            <a:ext cx="337599" cy="440245"/>
            <a:chOff x="0" y="0"/>
            <a:chExt cx="337597" cy="440244"/>
          </a:xfrm>
        </p:grpSpPr>
        <p:sp>
          <p:nvSpPr>
            <p:cNvPr id="400" name="Oval"/>
            <p:cNvSpPr/>
            <p:nvPr/>
          </p:nvSpPr>
          <p:spPr>
            <a:xfrm>
              <a:off x="0" y="-1"/>
              <a:ext cx="337598" cy="440246"/>
            </a:xfrm>
            <a:prstGeom prst="ellipse">
              <a:avLst/>
            </a:prstGeom>
            <a:gradFill flip="none" rotWithShape="1">
              <a:gsLst>
                <a:gs pos="0">
                  <a:srgbClr val="004BC3"/>
                </a:gs>
                <a:gs pos="100000">
                  <a:schemeClr val="accent1">
                    <a:hueOff val="757772"/>
                    <a:satOff val="16410"/>
                    <a:lumOff val="41612"/>
                  </a:schemeClr>
                </a:gs>
              </a:gsLst>
              <a:lin ang="16200000" scaled="0"/>
            </a:gradFill>
            <a:ln w="9525" cap="flat">
              <a:solidFill>
                <a:srgbClr val="0C4CB3"/>
              </a:solidFill>
              <a:prstDash val="solid"/>
              <a:round/>
            </a:ln>
            <a:effectLst>
              <a:outerShdw sx="100000" sy="100000" kx="0" ky="0" algn="b" rotWithShape="0" blurRad="38100" dist="23000" dir="5400000">
                <a:srgbClr val="000000">
                  <a:alpha val="35000"/>
                </a:srgbClr>
              </a:outerShdw>
            </a:effectLst>
          </p:spPr>
          <p:txBody>
            <a:bodyPr wrap="square" lIns="45719" tIns="45719" rIns="45719" bIns="45719" numCol="1" anchor="ctr">
              <a:noAutofit/>
            </a:bodyPr>
            <a:lstStyle/>
            <a:p>
              <a:pPr algn="ctr">
                <a:defRPr>
                  <a:solidFill>
                    <a:srgbClr val="FFFFFF"/>
                  </a:solidFill>
                </a:defRPr>
              </a:pPr>
            </a:p>
          </p:txBody>
        </p:sp>
        <p:sp>
          <p:nvSpPr>
            <p:cNvPr id="401" name="3"/>
            <p:cNvSpPr txBox="1"/>
            <p:nvPr/>
          </p:nvSpPr>
          <p:spPr>
            <a:xfrm>
              <a:off x="49439" y="34702"/>
              <a:ext cx="238720"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a:solidFill>
                    <a:srgbClr val="FFFFFF"/>
                  </a:solidFill>
                </a:defRPr>
              </a:lvl1pPr>
            </a:lstStyle>
            <a:p>
              <a:pPr/>
              <a:r>
                <a:t>3</a:t>
              </a:r>
            </a:p>
          </p:txBody>
        </p:sp>
      </p:grpSp>
      <p:pic>
        <p:nvPicPr>
          <p:cNvPr id="403" name="Picture 2" descr="Picture 2"/>
          <p:cNvPicPr>
            <a:picLocks noChangeAspect="1"/>
          </p:cNvPicPr>
          <p:nvPr/>
        </p:nvPicPr>
        <p:blipFill>
          <a:blip r:embed="rId5">
            <a:extLst/>
          </a:blip>
          <a:srcRect l="0" t="0" r="1376" b="46832"/>
          <a:stretch>
            <a:fillRect/>
          </a:stretch>
        </p:blipFill>
        <p:spPr>
          <a:xfrm>
            <a:off x="17" y="3862842"/>
            <a:ext cx="1736212" cy="801432"/>
          </a:xfrm>
          <a:prstGeom prst="rect">
            <a:avLst/>
          </a:prstGeom>
          <a:ln w="12700">
            <a:miter lim="400000"/>
          </a:ln>
          <a:effectLst>
            <a:outerShdw sx="100000" sy="100000" kx="0" ky="0" algn="b" rotWithShape="0" blurRad="292100" dist="139700" dir="2700000">
              <a:srgbClr val="333333">
                <a:alpha val="64999"/>
              </a:srgbClr>
            </a:outerShdw>
          </a:effectLst>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9" name="Título 1"/>
          <p:cNvSpPr txBox="1"/>
          <p:nvPr>
            <p:ph type="title"/>
          </p:nvPr>
        </p:nvSpPr>
        <p:spPr>
          <a:xfrm>
            <a:off x="397756" y="17145"/>
            <a:ext cx="8637063" cy="803378"/>
          </a:xfrm>
          <a:prstGeom prst="rect">
            <a:avLst/>
          </a:prstGeom>
        </p:spPr>
        <p:txBody>
          <a:bodyPr/>
          <a:lstStyle/>
          <a:p>
            <a:pPr algn="ctr">
              <a:defRPr sz="2900"/>
            </a:pPr>
            <a:r>
              <a:t>Medidas de manejo para especies en veda</a:t>
            </a:r>
            <a:r>
              <a:rPr sz="3200"/>
              <a:t> </a:t>
            </a:r>
          </a:p>
        </p:txBody>
      </p:sp>
      <p:pic>
        <p:nvPicPr>
          <p:cNvPr id="410" name="Picture 2" descr="Picture 2"/>
          <p:cNvPicPr>
            <a:picLocks noChangeAspect="1"/>
          </p:cNvPicPr>
          <p:nvPr/>
        </p:nvPicPr>
        <p:blipFill>
          <a:blip r:embed="rId3">
            <a:extLst/>
          </a:blip>
          <a:srcRect l="0" t="0" r="58913" b="46832"/>
          <a:stretch>
            <a:fillRect/>
          </a:stretch>
        </p:blipFill>
        <p:spPr>
          <a:xfrm>
            <a:off x="185245" y="532791"/>
            <a:ext cx="723314" cy="801432"/>
          </a:xfrm>
          <a:prstGeom prst="rect">
            <a:avLst/>
          </a:prstGeom>
          <a:ln w="12700">
            <a:miter lim="400000"/>
          </a:ln>
          <a:effectLst>
            <a:outerShdw sx="100000" sy="100000" kx="0" ky="0" algn="b" rotWithShape="0" blurRad="292100" dist="139700" dir="2700000">
              <a:srgbClr val="333333">
                <a:alpha val="64999"/>
              </a:srgbClr>
            </a:outerShdw>
          </a:effectLst>
        </p:spPr>
      </p:pic>
      <p:graphicFrame>
        <p:nvGraphicFramePr>
          <p:cNvPr id="411" name="Tabla 2"/>
          <p:cNvGraphicFramePr/>
          <p:nvPr/>
        </p:nvGraphicFramePr>
        <p:xfrm>
          <a:off x="908558" y="673934"/>
          <a:ext cx="7710987" cy="350096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3855493"/>
                <a:gridCol w="3855493"/>
              </a:tblGrid>
              <a:tr h="310907">
                <a:tc>
                  <a:txBody>
                    <a:bodyPr/>
                    <a:lstStyle/>
                    <a:p>
                      <a:pPr algn="l">
                        <a:defRPr b="0" sz="1800">
                          <a:solidFill>
                            <a:srgbClr val="000000"/>
                          </a:solidFill>
                        </a:defRPr>
                      </a:pPr>
                      <a:r>
                        <a:rPr b="1" sz="1700">
                          <a:solidFill>
                            <a:srgbClr val="FFFFFF"/>
                          </a:solidFill>
                          <a:sym typeface="Calibri"/>
                        </a:rPr>
                        <a:t>In situ</a:t>
                      </a:r>
                    </a:p>
                  </a:txBody>
                  <a:tcPr marL="45720" marR="45720" marT="45720" marB="45720" anchor="t" anchorCtr="0" horzOverflow="overflow"/>
                </a:tc>
                <a:tc>
                  <a:txBody>
                    <a:bodyPr/>
                    <a:lstStyle/>
                    <a:p>
                      <a:pPr algn="l">
                        <a:defRPr b="0" sz="1800">
                          <a:solidFill>
                            <a:srgbClr val="000000"/>
                          </a:solidFill>
                        </a:defRPr>
                      </a:pPr>
                      <a:r>
                        <a:rPr b="1" sz="1700">
                          <a:solidFill>
                            <a:srgbClr val="FFFFFF"/>
                          </a:solidFill>
                          <a:sym typeface="Calibri"/>
                        </a:rPr>
                        <a:t>Ex situ</a:t>
                      </a:r>
                    </a:p>
                  </a:txBody>
                  <a:tcPr marL="45720" marR="45720" marT="45720" marB="45720" anchor="t" anchorCtr="0" horzOverflow="overflow"/>
                </a:tc>
              </a:tr>
              <a:tr h="777268">
                <a:tc>
                  <a:txBody>
                    <a:bodyPr/>
                    <a:lstStyle/>
                    <a:p>
                      <a:pPr algn="l">
                        <a:defRPr sz="1800">
                          <a:solidFill>
                            <a:srgbClr val="000000"/>
                          </a:solidFill>
                        </a:defRPr>
                      </a:pPr>
                      <a:r>
                        <a:rPr sz="1700">
                          <a:solidFill>
                            <a:srgbClr val="5B5B5E"/>
                          </a:solidFill>
                          <a:sym typeface="Calibri"/>
                        </a:rPr>
                        <a:t>Recuperación, rehabilitación o restauración ecológica para generar el hábitat de la especie en veda </a:t>
                      </a:r>
                    </a:p>
                  </a:txBody>
                  <a:tcPr marL="45720" marR="45720" marT="45720" marB="45720" anchor="t" anchorCtr="0" horzOverflow="overflow"/>
                </a:tc>
                <a:tc>
                  <a:txBody>
                    <a:bodyPr/>
                    <a:lstStyle/>
                    <a:p>
                      <a:pPr algn="l">
                        <a:defRPr sz="1800">
                          <a:solidFill>
                            <a:srgbClr val="000000"/>
                          </a:solidFill>
                        </a:defRPr>
                      </a:pPr>
                      <a:r>
                        <a:rPr sz="1700">
                          <a:solidFill>
                            <a:srgbClr val="5B5B5E"/>
                          </a:solidFill>
                          <a:sym typeface="Calibri"/>
                        </a:rPr>
                        <a:t>Protocolos de manejo, conservación y pretratamiento de semillas. </a:t>
                      </a:r>
                    </a:p>
                  </a:txBody>
                  <a:tcPr marL="45720" marR="45720" marT="45720" marB="45720" anchor="t" anchorCtr="0" horzOverflow="overflow"/>
                </a:tc>
              </a:tr>
              <a:tr h="544088">
                <a:tc>
                  <a:txBody>
                    <a:bodyPr/>
                    <a:lstStyle/>
                    <a:p>
                      <a:pPr algn="l">
                        <a:defRPr sz="1800">
                          <a:solidFill>
                            <a:srgbClr val="000000"/>
                          </a:solidFill>
                        </a:defRPr>
                      </a:pPr>
                      <a:r>
                        <a:rPr sz="1700">
                          <a:solidFill>
                            <a:srgbClr val="5B5B5E"/>
                          </a:solidFill>
                          <a:sym typeface="Calibri"/>
                        </a:rPr>
                        <a:t>Rescate, traslado y reubicación de especies de flora en veda. </a:t>
                      </a:r>
                    </a:p>
                  </a:txBody>
                  <a:tcPr marL="45720" marR="45720" marT="45720" marB="45720" anchor="t" anchorCtr="0" horzOverflow="overflow"/>
                </a:tc>
                <a:tc>
                  <a:txBody>
                    <a:bodyPr/>
                    <a:lstStyle/>
                    <a:p>
                      <a:pPr algn="l">
                        <a:defRPr sz="1800">
                          <a:solidFill>
                            <a:srgbClr val="000000"/>
                          </a:solidFill>
                        </a:defRPr>
                      </a:pPr>
                      <a:r>
                        <a:rPr sz="1700">
                          <a:solidFill>
                            <a:srgbClr val="5B5B5E"/>
                          </a:solidFill>
                          <a:sym typeface="Calibri"/>
                        </a:rPr>
                        <a:t>Protocolos para el rescate de semillas y propágulos.</a:t>
                      </a:r>
                    </a:p>
                  </a:txBody>
                  <a:tcPr marL="45720" marR="45720" marT="45720" marB="45720" anchor="t" anchorCtr="0" horzOverflow="overflow"/>
                </a:tc>
              </a:tr>
              <a:tr h="544088">
                <a:tc>
                  <a:txBody>
                    <a:bodyPr/>
                    <a:lstStyle/>
                    <a:p>
                      <a:pPr algn="l">
                        <a:defRPr sz="1800">
                          <a:solidFill>
                            <a:srgbClr val="000000"/>
                          </a:solidFill>
                        </a:defRPr>
                      </a:pPr>
                      <a:r>
                        <a:rPr sz="1700">
                          <a:solidFill>
                            <a:srgbClr val="5B5B5E"/>
                          </a:solidFill>
                          <a:sym typeface="Calibri"/>
                        </a:rPr>
                        <a:t>Reposición de individuos arbóreos y helechos arborescentes en veda. </a:t>
                      </a:r>
                    </a:p>
                  </a:txBody>
                  <a:tcPr marL="45720" marR="45720" marT="45720" marB="45720" anchor="t" anchorCtr="0" horzOverflow="overflow"/>
                </a:tc>
                <a:tc>
                  <a:txBody>
                    <a:bodyPr/>
                    <a:lstStyle/>
                    <a:p>
                      <a:pPr algn="l">
                        <a:defRPr sz="1800">
                          <a:solidFill>
                            <a:srgbClr val="000000"/>
                          </a:solidFill>
                        </a:defRPr>
                      </a:pPr>
                      <a:r>
                        <a:rPr sz="1700">
                          <a:solidFill>
                            <a:srgbClr val="5B5B5E"/>
                          </a:solidFill>
                          <a:sym typeface="Calibri"/>
                        </a:rPr>
                        <a:t>Protocolos de propagación y manejo en campo. </a:t>
                      </a:r>
                    </a:p>
                  </a:txBody>
                  <a:tcPr marL="45720" marR="45720" marT="45720" marB="45720" anchor="t" anchorCtr="0" horzOverflow="overflow"/>
                </a:tc>
              </a:tr>
              <a:tr h="777268">
                <a:tc>
                  <a:txBody>
                    <a:bodyPr/>
                    <a:lstStyle/>
                    <a:p>
                      <a:pPr algn="l">
                        <a:defRPr sz="1800">
                          <a:solidFill>
                            <a:srgbClr val="000000"/>
                          </a:solidFill>
                        </a:defRPr>
                      </a:pPr>
                      <a:r>
                        <a:rPr sz="1700">
                          <a:solidFill>
                            <a:srgbClr val="5B5B5E"/>
                          </a:solidFill>
                          <a:sym typeface="Calibri"/>
                        </a:rPr>
                        <a:t>Traslado y reubicación de brinzales y latizales </a:t>
                      </a:r>
                    </a:p>
                  </a:txBody>
                  <a:tcPr marL="45720" marR="45720" marT="45720" marB="45720" anchor="t" anchorCtr="0" horzOverflow="overflow"/>
                </a:tc>
                <a:tc>
                  <a:txBody>
                    <a:bodyPr/>
                    <a:lstStyle/>
                    <a:p>
                      <a:pPr algn="l">
                        <a:defRPr sz="1800">
                          <a:solidFill>
                            <a:srgbClr val="000000"/>
                          </a:solidFill>
                        </a:defRPr>
                      </a:pPr>
                      <a:r>
                        <a:rPr sz="1700">
                          <a:solidFill>
                            <a:srgbClr val="5B5B5E"/>
                          </a:solidFill>
                          <a:sym typeface="Calibri"/>
                        </a:rPr>
                        <a:t>Estudios de reproducción por diferentes medios y tecnologías como, por ejemplo: in vitro, esquejes, estacas, entre otras. </a:t>
                      </a:r>
                    </a:p>
                  </a:txBody>
                  <a:tcPr marL="45720" marR="45720" marT="45720" marB="45720" anchor="t" anchorCtr="0" horzOverflow="overflow"/>
                </a:tc>
              </a:tr>
              <a:tr h="547340">
                <a:tc>
                  <a:txBody>
                    <a:bodyPr/>
                    <a:lstStyle/>
                    <a:p>
                      <a:pPr algn="l">
                        <a:defRPr sz="1800">
                          <a:solidFill>
                            <a:srgbClr val="000000"/>
                          </a:solidFill>
                        </a:defRPr>
                      </a:pPr>
                      <a:r>
                        <a:rPr sz="1700">
                          <a:solidFill>
                            <a:srgbClr val="5B5B5E"/>
                          </a:solidFill>
                          <a:sym typeface="Calibri"/>
                        </a:rPr>
                        <a:t>Compra de predios para la restauración, rehabilitación o recuperación asistida</a:t>
                      </a:r>
                    </a:p>
                  </a:txBody>
                  <a:tcPr marL="45720" marR="45720" marT="45720" marB="45720" anchor="t" anchorCtr="0" horzOverflow="overflow"/>
                </a:tc>
                <a:tc>
                  <a:txBody>
                    <a:bodyPr/>
                    <a:lstStyle/>
                    <a:p>
                      <a:pPr algn="l">
                        <a:defRPr sz="1700">
                          <a:sym typeface="Calibri"/>
                        </a:defRPr>
                      </a:pPr>
                    </a:p>
                  </a:txBody>
                  <a:tcPr marL="45720" marR="45720" marT="45720" marB="45720" anchor="t" anchorCtr="0" horzOverflow="overflow"/>
                </a:tc>
              </a:tr>
            </a:tbl>
          </a:graphicData>
        </a:graphic>
      </p:graphicFrame>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5" name="Título 1"/>
          <p:cNvSpPr txBox="1"/>
          <p:nvPr>
            <p:ph type="title"/>
          </p:nvPr>
        </p:nvSpPr>
        <p:spPr>
          <a:xfrm>
            <a:off x="397756" y="624539"/>
            <a:ext cx="8637063" cy="803379"/>
          </a:xfrm>
          <a:prstGeom prst="rect">
            <a:avLst/>
          </a:prstGeom>
        </p:spPr>
        <p:txBody>
          <a:bodyPr/>
          <a:lstStyle>
            <a:lvl1pPr algn="ctr">
              <a:defRPr sz="2900"/>
            </a:lvl1pPr>
          </a:lstStyle>
          <a:p>
            <a:pPr/>
            <a:r>
              <a:t>Veda            Amenaza</a:t>
            </a:r>
          </a:p>
        </p:txBody>
      </p:sp>
      <p:pic>
        <p:nvPicPr>
          <p:cNvPr id="416" name="Picture 2" descr="Picture 2"/>
          <p:cNvPicPr>
            <a:picLocks noChangeAspect="1"/>
          </p:cNvPicPr>
          <p:nvPr/>
        </p:nvPicPr>
        <p:blipFill>
          <a:blip r:embed="rId3">
            <a:extLst/>
          </a:blip>
          <a:srcRect l="0" t="0" r="58913" b="46832"/>
          <a:stretch>
            <a:fillRect/>
          </a:stretch>
        </p:blipFill>
        <p:spPr>
          <a:xfrm>
            <a:off x="131637" y="1817337"/>
            <a:ext cx="723314" cy="801432"/>
          </a:xfrm>
          <a:prstGeom prst="rect">
            <a:avLst/>
          </a:prstGeom>
          <a:ln w="12700">
            <a:miter lim="400000"/>
          </a:ln>
          <a:effectLst>
            <a:outerShdw sx="100000" sy="100000" kx="0" ky="0" algn="b" rotWithShape="0" blurRad="292100" dist="139700" dir="2700000">
              <a:srgbClr val="333333">
                <a:alpha val="64999"/>
              </a:srgbClr>
            </a:outerShdw>
          </a:effectLst>
        </p:spPr>
      </p:pic>
      <p:graphicFrame>
        <p:nvGraphicFramePr>
          <p:cNvPr id="417" name="Tabla 2"/>
          <p:cNvGraphicFramePr/>
          <p:nvPr/>
        </p:nvGraphicFramePr>
        <p:xfrm>
          <a:off x="1016757" y="1816810"/>
          <a:ext cx="7710987" cy="1088176"/>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3855493"/>
                <a:gridCol w="3855493"/>
              </a:tblGrid>
              <a:tr h="310907">
                <a:tc>
                  <a:txBody>
                    <a:bodyPr/>
                    <a:lstStyle/>
                    <a:p>
                      <a:pPr algn="l">
                        <a:defRPr b="0" sz="1800">
                          <a:solidFill>
                            <a:srgbClr val="000000"/>
                          </a:solidFill>
                        </a:defRPr>
                      </a:pPr>
                      <a:r>
                        <a:rPr b="1" sz="1700">
                          <a:solidFill>
                            <a:srgbClr val="FFFFFF"/>
                          </a:solidFill>
                          <a:sym typeface="Calibri"/>
                        </a:rPr>
                        <a:t>Veda</a:t>
                      </a:r>
                    </a:p>
                  </a:txBody>
                  <a:tcPr marL="45720" marR="45720" marT="45720" marB="45720" anchor="t" anchorCtr="0" horzOverflow="overflow">
                    <a:solidFill>
                      <a:schemeClr val="accent2"/>
                    </a:solidFill>
                  </a:tcPr>
                </a:tc>
                <a:tc>
                  <a:txBody>
                    <a:bodyPr/>
                    <a:lstStyle/>
                    <a:p>
                      <a:pPr algn="l">
                        <a:defRPr b="0" sz="1800">
                          <a:solidFill>
                            <a:srgbClr val="000000"/>
                          </a:solidFill>
                        </a:defRPr>
                      </a:pPr>
                      <a:r>
                        <a:rPr b="1" sz="1700">
                          <a:solidFill>
                            <a:srgbClr val="FFFFFF"/>
                          </a:solidFill>
                          <a:sym typeface="Calibri"/>
                        </a:rPr>
                        <a:t>Amenaza</a:t>
                      </a:r>
                    </a:p>
                  </a:txBody>
                  <a:tcPr marL="45720" marR="45720" marT="45720" marB="45720" anchor="t" anchorCtr="0" horzOverflow="overflow">
                    <a:solidFill>
                      <a:schemeClr val="accent2"/>
                    </a:solidFill>
                  </a:tcPr>
                </a:tc>
              </a:tr>
              <a:tr h="777268">
                <a:tc>
                  <a:txBody>
                    <a:bodyPr/>
                    <a:lstStyle/>
                    <a:p>
                      <a:pPr algn="l">
                        <a:defRPr sz="1800">
                          <a:sym typeface="Calibri"/>
                        </a:defRPr>
                      </a:pPr>
                      <a:r>
                        <a:t>Instrumento de restricción y regulación</a:t>
                      </a:r>
                    </a:p>
                    <a:p>
                      <a:pPr algn="l">
                        <a:defRPr sz="1800">
                          <a:sym typeface="Calibri"/>
                        </a:defRPr>
                      </a:pPr>
                    </a:p>
                    <a:p>
                      <a:pPr algn="l">
                        <a:defRPr sz="1800">
                          <a:sym typeface="Calibri"/>
                        </a:defRPr>
                      </a:pPr>
                      <a:r>
                        <a:t>Una restricción al uso y/o manejo del recurso</a:t>
                      </a:r>
                    </a:p>
                  </a:txBody>
                  <a:tcPr marL="45720" marR="45720" marT="45720" marB="45720" anchor="t" anchorCtr="0" horzOverflow="overflow">
                    <a:solidFill>
                      <a:srgbClr val="FAE9CA"/>
                    </a:solidFill>
                  </a:tcPr>
                </a:tc>
                <a:tc>
                  <a:txBody>
                    <a:bodyPr/>
                    <a:lstStyle/>
                    <a:p>
                      <a:pPr algn="l">
                        <a:defRPr sz="1800">
                          <a:solidFill>
                            <a:srgbClr val="000000"/>
                          </a:solidFill>
                        </a:defRPr>
                      </a:pPr>
                      <a:r>
                        <a:rPr>
                          <a:solidFill>
                            <a:srgbClr val="5B5B5E"/>
                          </a:solidFill>
                          <a:sym typeface="Calibri"/>
                        </a:rPr>
                        <a:t>Es una alerta con grados de intensidad, que busca tomar medidas adicionales durante el proceso de uso y/o aprovechamiento del recurso</a:t>
                      </a:r>
                    </a:p>
                  </a:txBody>
                  <a:tcPr marL="45720" marR="45720" marT="45720" marB="45720" anchor="t" anchorCtr="0" horzOverflow="overflow">
                    <a:solidFill>
                      <a:srgbClr val="FAE9CA"/>
                    </a:solidFill>
                  </a:tcPr>
                </a:tc>
              </a:tr>
            </a:tbl>
          </a:graphicData>
        </a:graphic>
      </p:graphicFrame>
      <p:sp>
        <p:nvSpPr>
          <p:cNvPr id="418" name="Distinto de 3"/>
          <p:cNvSpPr/>
          <p:nvPr/>
        </p:nvSpPr>
        <p:spPr>
          <a:xfrm>
            <a:off x="4067216" y="619343"/>
            <a:ext cx="682023" cy="6277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4450"/>
                </a:moveTo>
                <a:lnTo>
                  <a:pt x="10439" y="4450"/>
                </a:lnTo>
                <a:lnTo>
                  <a:pt x="11930" y="0"/>
                </a:lnTo>
                <a:lnTo>
                  <a:pt x="16324" y="1738"/>
                </a:lnTo>
                <a:lnTo>
                  <a:pt x="15416" y="4450"/>
                </a:lnTo>
                <a:lnTo>
                  <a:pt x="21600" y="4450"/>
                </a:lnTo>
                <a:lnTo>
                  <a:pt x="21600" y="9530"/>
                </a:lnTo>
                <a:lnTo>
                  <a:pt x="13714" y="9530"/>
                </a:lnTo>
                <a:lnTo>
                  <a:pt x="12863" y="12070"/>
                </a:lnTo>
                <a:lnTo>
                  <a:pt x="21600" y="12070"/>
                </a:lnTo>
                <a:lnTo>
                  <a:pt x="21600" y="17150"/>
                </a:lnTo>
                <a:lnTo>
                  <a:pt x="11161" y="17150"/>
                </a:lnTo>
                <a:lnTo>
                  <a:pt x="9670" y="21600"/>
                </a:lnTo>
                <a:lnTo>
                  <a:pt x="5276" y="19862"/>
                </a:lnTo>
                <a:lnTo>
                  <a:pt x="6184" y="17150"/>
                </a:lnTo>
                <a:lnTo>
                  <a:pt x="0" y="17150"/>
                </a:lnTo>
                <a:lnTo>
                  <a:pt x="0" y="12070"/>
                </a:lnTo>
                <a:lnTo>
                  <a:pt x="7886" y="12070"/>
                </a:lnTo>
                <a:lnTo>
                  <a:pt x="8737" y="9530"/>
                </a:lnTo>
                <a:lnTo>
                  <a:pt x="0" y="9530"/>
                </a:lnTo>
                <a:close/>
              </a:path>
            </a:pathLst>
          </a:custGeom>
          <a:solidFill>
            <a:srgbClr val="FFFFFF"/>
          </a:solidFill>
          <a:ln w="25400">
            <a:solidFill>
              <a:schemeClr val="accent2"/>
            </a:solidFill>
          </a:ln>
        </p:spPr>
        <p:txBody>
          <a:bodyPr lIns="45719" rIns="45719" anchor="ctr"/>
          <a:lstStyle/>
          <a:p>
            <a:pPr algn="ct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Tema de Office">
  <a:themeElements>
    <a:clrScheme name="Tema de Office">
      <a:dk1>
        <a:srgbClr val="5B5B5E"/>
      </a:dk1>
      <a:lt1>
        <a:srgbClr val="F8F8F8"/>
      </a:lt1>
      <a:dk2>
        <a:srgbClr val="A7A7A7"/>
      </a:dk2>
      <a:lt2>
        <a:srgbClr val="535353"/>
      </a:lt2>
      <a:accent1>
        <a:srgbClr val="104FB3"/>
      </a:accent1>
      <a:accent2>
        <a:srgbClr val="F3C200"/>
      </a:accent2>
      <a:accent3>
        <a:srgbClr val="86C760"/>
      </a:accent3>
      <a:accent4>
        <a:srgbClr val="D44D24"/>
      </a:accent4>
      <a:accent5>
        <a:srgbClr val="EE9900"/>
      </a:accent5>
      <a:accent6>
        <a:srgbClr val="00BCE5"/>
      </a:accent6>
      <a:hlink>
        <a:srgbClr val="0000FF"/>
      </a:hlink>
      <a:folHlink>
        <a:srgbClr val="FF00FF"/>
      </a:folHlink>
    </a:clrScheme>
    <a:fontScheme name="Tema de Office">
      <a:majorFont>
        <a:latin typeface="Calibri"/>
        <a:ea typeface="Calibri"/>
        <a:cs typeface="Calibri"/>
      </a:majorFont>
      <a:minorFont>
        <a:latin typeface="Helvetica"/>
        <a:ea typeface="Helvetica"/>
        <a:cs typeface="Helvetica"/>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Tema de Office">
  <a:themeElements>
    <a:clrScheme name="Tema de Office">
      <a:dk1>
        <a:srgbClr val="000000"/>
      </a:dk1>
      <a:lt1>
        <a:srgbClr val="FFFFFF"/>
      </a:lt1>
      <a:dk2>
        <a:srgbClr val="A7A7A7"/>
      </a:dk2>
      <a:lt2>
        <a:srgbClr val="535353"/>
      </a:lt2>
      <a:accent1>
        <a:srgbClr val="104FB3"/>
      </a:accent1>
      <a:accent2>
        <a:srgbClr val="F3C200"/>
      </a:accent2>
      <a:accent3>
        <a:srgbClr val="86C760"/>
      </a:accent3>
      <a:accent4>
        <a:srgbClr val="D44D24"/>
      </a:accent4>
      <a:accent5>
        <a:srgbClr val="EE9900"/>
      </a:accent5>
      <a:accent6>
        <a:srgbClr val="00BCE5"/>
      </a:accent6>
      <a:hlink>
        <a:srgbClr val="0000FF"/>
      </a:hlink>
      <a:folHlink>
        <a:srgbClr val="FF00FF"/>
      </a:folHlink>
    </a:clrScheme>
    <a:fontScheme name="Tema de Office">
      <a:majorFont>
        <a:latin typeface="Calibri"/>
        <a:ea typeface="Calibri"/>
        <a:cs typeface="Calibri"/>
      </a:majorFont>
      <a:minorFont>
        <a:latin typeface="Helvetica"/>
        <a:ea typeface="Helvetica"/>
        <a:cs typeface="Helvetica"/>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5B5B5E"/>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